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6" r:id="rId2"/>
    <p:sldId id="257" r:id="rId3"/>
    <p:sldId id="258" r:id="rId4"/>
    <p:sldId id="259" r:id="rId5"/>
    <p:sldId id="270" r:id="rId6"/>
    <p:sldId id="285" r:id="rId7"/>
    <p:sldId id="277" r:id="rId8"/>
    <p:sldId id="292" r:id="rId9"/>
    <p:sldId id="288" r:id="rId10"/>
    <p:sldId id="280" r:id="rId11"/>
    <p:sldId id="289" r:id="rId12"/>
    <p:sldId id="286" r:id="rId13"/>
    <p:sldId id="287" r:id="rId14"/>
    <p:sldId id="290" r:id="rId15"/>
    <p:sldId id="294" r:id="rId16"/>
    <p:sldId id="263" r:id="rId17"/>
    <p:sldId id="272" r:id="rId18"/>
    <p:sldId id="273" r:id="rId19"/>
    <p:sldId id="275" r:id="rId20"/>
    <p:sldId id="276" r:id="rId21"/>
    <p:sldId id="29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50403"/>
    <a:srgbClr val="A4DAFC"/>
    <a:srgbClr val="CC99FF"/>
    <a:srgbClr val="66FFFF"/>
    <a:srgbClr val="0099CC"/>
    <a:srgbClr val="94BC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508" autoAdjust="0"/>
  </p:normalViewPr>
  <p:slideViewPr>
    <p:cSldViewPr>
      <p:cViewPr varScale="1">
        <p:scale>
          <a:sx n="58" d="100"/>
          <a:sy n="58" d="100"/>
        </p:scale>
        <p:origin x="1716" y="42"/>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1AEB6-C959-430C-A1A1-E8C25F525924}" type="doc">
      <dgm:prSet loTypeId="urn:microsoft.com/office/officeart/2008/layout/VerticalAccentList"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683E0C78-35C5-467C-A599-9AD6C56B0A82}">
      <dgm:prSet phldrT="[Text]" custT="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sz="2800" dirty="0" smtClean="0">
              <a:latin typeface="NikoshBAN" pitchFamily="2" charset="0"/>
              <a:cs typeface="NikoshBAN" pitchFamily="2" charset="0"/>
            </a:rPr>
            <a:t>এই পাঠ শেষে শিক্ষার্থীরা- </a:t>
          </a:r>
          <a:endParaRPr lang="en-US" sz="2800" dirty="0">
            <a:latin typeface="NikoshBAN" pitchFamily="2" charset="0"/>
            <a:cs typeface="NikoshBAN" pitchFamily="2" charset="0"/>
          </a:endParaRPr>
        </a:p>
      </dgm:t>
    </dgm:pt>
    <dgm:pt modelId="{34814C54-F427-48D9-B6BB-C7C4930FE33E}" type="parTrans" cxnId="{BA6EA002-8941-45FA-B5FD-184E2562A97A}">
      <dgm:prSet/>
      <dgm:spPr/>
      <dgm:t>
        <a:bodyPr/>
        <a:lstStyle/>
        <a:p>
          <a:endParaRPr lang="en-US"/>
        </a:p>
      </dgm:t>
    </dgm:pt>
    <dgm:pt modelId="{14261212-5494-4240-965B-24659CD6CC2A}" type="sibTrans" cxnId="{BA6EA002-8941-45FA-B5FD-184E2562A97A}">
      <dgm:prSet/>
      <dgm:spPr/>
      <dgm:t>
        <a:bodyPr/>
        <a:lstStyle/>
        <a:p>
          <a:endParaRPr lang="en-US"/>
        </a:p>
      </dgm:t>
    </dgm:pt>
    <dgm:pt modelId="{C087780B-0003-400F-B5D9-13B25E2E991C}">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dirty="0" smtClean="0">
              <a:solidFill>
                <a:srgbClr val="050403"/>
              </a:solidFill>
              <a:latin typeface="NikoshBAN" pitchFamily="2" charset="0"/>
              <a:cs typeface="NikoshBAN" pitchFamily="2" charset="0"/>
            </a:rPr>
            <a:t>১। উপজেলা পরিষদের কাজসমূহ ব্যাখ্যা করতে পারবে। </a:t>
          </a:r>
          <a:endParaRPr lang="en-US" dirty="0"/>
        </a:p>
      </dgm:t>
    </dgm:pt>
    <dgm:pt modelId="{7EE923F5-DA90-4DC5-854A-A841ED91D962}" type="parTrans" cxnId="{BB74632C-481A-43F0-86FA-81F8FE66C49F}">
      <dgm:prSet/>
      <dgm:spPr/>
      <dgm:t>
        <a:bodyPr/>
        <a:lstStyle/>
        <a:p>
          <a:endParaRPr lang="en-US"/>
        </a:p>
      </dgm:t>
    </dgm:pt>
    <dgm:pt modelId="{15AEB2B7-46C5-4D1F-8496-51667DCA65C1}" type="sibTrans" cxnId="{BB74632C-481A-43F0-86FA-81F8FE66C49F}">
      <dgm:prSet/>
      <dgm:spPr/>
      <dgm:t>
        <a:bodyPr/>
        <a:lstStyle/>
        <a:p>
          <a:endParaRPr lang="en-US"/>
        </a:p>
      </dgm:t>
    </dgm:pt>
    <dgm:pt modelId="{82E5BD0A-B502-4F2E-A799-448716CF8A3F}">
      <dgm:prSet phldrT="[Text]" phldr="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7313635E-CCF8-40C4-B406-616038FCC951}" type="parTrans" cxnId="{549B54A7-91D1-4AD4-93B3-FD7573EAF2E0}">
      <dgm:prSet/>
      <dgm:spPr/>
      <dgm:t>
        <a:bodyPr/>
        <a:lstStyle/>
        <a:p>
          <a:endParaRPr lang="en-US"/>
        </a:p>
      </dgm:t>
    </dgm:pt>
    <dgm:pt modelId="{CB3CE8F0-9329-465C-8156-C0F32526BC36}" type="sibTrans" cxnId="{549B54A7-91D1-4AD4-93B3-FD7573EAF2E0}">
      <dgm:prSet/>
      <dgm:spPr/>
      <dgm:t>
        <a:bodyPr/>
        <a:lstStyle/>
        <a:p>
          <a:endParaRPr lang="en-US"/>
        </a:p>
      </dgm:t>
    </dgm:pt>
    <dgm:pt modelId="{E53C220A-2F7C-4B81-8CDE-B2D6E090FCC8}">
      <dgm:prSet phldrT="[Tex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bn-BD" dirty="0" smtClean="0">
              <a:solidFill>
                <a:srgbClr val="050403"/>
              </a:solidFill>
              <a:latin typeface="NikoshBAN" pitchFamily="2" charset="0"/>
              <a:cs typeface="NikoshBAN" pitchFamily="2" charset="0"/>
            </a:rPr>
            <a:t>২. জেলা পরিষদের কাজসমূহ বিশ্লেষণ করতে পারবে।  </a:t>
          </a:r>
          <a:endParaRPr lang="en-US" dirty="0"/>
        </a:p>
      </dgm:t>
    </dgm:pt>
    <dgm:pt modelId="{5E0C1DDC-8EB1-4284-8793-AC5D9D623BBF}" type="parTrans" cxnId="{5D277D82-AD5B-4ED9-B52F-AFDB29A24D1D}">
      <dgm:prSet/>
      <dgm:spPr/>
      <dgm:t>
        <a:bodyPr/>
        <a:lstStyle/>
        <a:p>
          <a:endParaRPr lang="en-US"/>
        </a:p>
      </dgm:t>
    </dgm:pt>
    <dgm:pt modelId="{A88A051B-64DD-497D-A5E6-D485499149D0}" type="sibTrans" cxnId="{5D277D82-AD5B-4ED9-B52F-AFDB29A24D1D}">
      <dgm:prSet/>
      <dgm:spPr/>
      <dgm:t>
        <a:bodyPr/>
        <a:lstStyle/>
        <a:p>
          <a:endParaRPr lang="en-US"/>
        </a:p>
      </dgm:t>
    </dgm:pt>
    <dgm:pt modelId="{4756F06F-1B26-42E1-A471-9FBDB42D65E5}">
      <dgm:prSet phldrT="[Text]" phldr="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569BCC40-8C61-4E7F-93A5-111CEE352669}" type="parTrans" cxnId="{CA777350-3BAB-4BEA-A9A1-6E403C58A52C}">
      <dgm:prSet/>
      <dgm:spPr/>
      <dgm:t>
        <a:bodyPr/>
        <a:lstStyle/>
        <a:p>
          <a:endParaRPr lang="en-US"/>
        </a:p>
      </dgm:t>
    </dgm:pt>
    <dgm:pt modelId="{12C11E68-1935-4EB0-B8D3-340F50409D34}" type="sibTrans" cxnId="{CA777350-3BAB-4BEA-A9A1-6E403C58A52C}">
      <dgm:prSet/>
      <dgm:spPr/>
      <dgm:t>
        <a:bodyPr/>
        <a:lstStyle/>
        <a:p>
          <a:endParaRPr lang="en-US"/>
        </a:p>
      </dgm:t>
    </dgm:pt>
    <dgm:pt modelId="{9CE8ACC2-705F-4A61-AAA1-904EEC937B09}" type="pres">
      <dgm:prSet presAssocID="{6D91AEB6-C959-430C-A1A1-E8C25F525924}" presName="Name0" presStyleCnt="0">
        <dgm:presLayoutVars>
          <dgm:chMax/>
          <dgm:chPref/>
          <dgm:dir/>
        </dgm:presLayoutVars>
      </dgm:prSet>
      <dgm:spPr/>
      <dgm:t>
        <a:bodyPr/>
        <a:lstStyle/>
        <a:p>
          <a:endParaRPr lang="en-US"/>
        </a:p>
      </dgm:t>
    </dgm:pt>
    <dgm:pt modelId="{87D69F74-18E5-42C5-BE31-E51285ADFEAA}" type="pres">
      <dgm:prSet presAssocID="{683E0C78-35C5-467C-A599-9AD6C56B0A82}"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79AA0168-2A01-45F0-BCF1-37F1C60B96B1}" type="pres">
      <dgm:prSet presAssocID="{683E0C78-35C5-467C-A599-9AD6C56B0A82}" presName="parenttext" presStyleLbl="revTx" presStyleIdx="0" presStyleCnt="3">
        <dgm:presLayoutVars>
          <dgm:chMax/>
          <dgm:chPref val="2"/>
          <dgm:bulletEnabled val="1"/>
        </dgm:presLayoutVars>
      </dgm:prSet>
      <dgm:spPr/>
      <dgm:t>
        <a:bodyPr/>
        <a:lstStyle/>
        <a:p>
          <a:endParaRPr lang="en-US"/>
        </a:p>
      </dgm:t>
    </dgm:pt>
    <dgm:pt modelId="{B7FB3313-453B-4972-91ED-C9A9FF9B449D}" type="pres">
      <dgm:prSet presAssocID="{683E0C78-35C5-467C-A599-9AD6C56B0A82}"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65A56DB-BCB3-4333-B3A4-E24F8AB65AE6}" type="pres">
      <dgm:prSet presAssocID="{683E0C78-35C5-467C-A599-9AD6C56B0A82}" presName="chevron1" presStyleLbl="alignNode1" presStyleIdx="0"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FD6F55E2-6481-4C77-972D-EC083ADF1AE0}" type="pres">
      <dgm:prSet presAssocID="{683E0C78-35C5-467C-A599-9AD6C56B0A82}" presName="chevron2" presStyleLbl="alignNode1" presStyleIdx="1"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6BC1E829-B82E-4730-BB9F-2D309C6DA0DD}" type="pres">
      <dgm:prSet presAssocID="{683E0C78-35C5-467C-A599-9AD6C56B0A82}" presName="chevron3" presStyleLbl="alignNode1" presStyleIdx="2"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63BDF1C-5FFB-4309-8556-1B4AD3B5B828}" type="pres">
      <dgm:prSet presAssocID="{683E0C78-35C5-467C-A599-9AD6C56B0A82}" presName="chevron4" presStyleLbl="alignNode1" presStyleIdx="3"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9C51588-2AC2-44ED-9871-9C87B630942F}" type="pres">
      <dgm:prSet presAssocID="{683E0C78-35C5-467C-A599-9AD6C56B0A82}" presName="chevron5" presStyleLbl="alignNode1" presStyleIdx="4"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4A2403F0-D04A-47D4-83AC-4B4385646280}" type="pres">
      <dgm:prSet presAssocID="{683E0C78-35C5-467C-A599-9AD6C56B0A82}" presName="chevron6" presStyleLbl="alignNode1" presStyleIdx="5"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8D6B1DBF-48E4-4404-A19F-E4738711CDC3}" type="pres">
      <dgm:prSet presAssocID="{683E0C78-35C5-467C-A599-9AD6C56B0A82}" presName="chevron7" presStyleLbl="alignNode1" presStyleIdx="6" presStyleCnt="21" custLinFactNeighborX="47125"/>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381DCCA-E681-4414-BF88-762A2D8C1D51}" type="pres">
      <dgm:prSet presAssocID="{683E0C78-35C5-467C-A599-9AD6C56B0A82}" presName="childtext" presStyleLbl="solidFgAcc1" presStyleIdx="0" presStyleCnt="2" custScaleX="115247">
        <dgm:presLayoutVars>
          <dgm:chMax/>
          <dgm:chPref val="0"/>
          <dgm:bulletEnabled val="1"/>
        </dgm:presLayoutVars>
      </dgm:prSet>
      <dgm:spPr/>
      <dgm:t>
        <a:bodyPr/>
        <a:lstStyle/>
        <a:p>
          <a:endParaRPr lang="en-US"/>
        </a:p>
      </dgm:t>
    </dgm:pt>
    <dgm:pt modelId="{5085B3A0-0C42-4FEB-9A39-AC43E26E8C96}" type="pres">
      <dgm:prSet presAssocID="{14261212-5494-4240-965B-24659CD6CC2A}"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0EE9FE6-FB9C-4E34-BAA8-6C7CF00F545B}" type="pres">
      <dgm:prSet presAssocID="{82E5BD0A-B502-4F2E-A799-448716CF8A3F}"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EA31D89-4420-4CBA-8EF9-7FA76715B5EC}" type="pres">
      <dgm:prSet presAssocID="{82E5BD0A-B502-4F2E-A799-448716CF8A3F}" presName="parenttext" presStyleLbl="revTx" presStyleIdx="1" presStyleCnt="3">
        <dgm:presLayoutVars>
          <dgm:chMax/>
          <dgm:chPref val="2"/>
          <dgm:bulletEnabled val="1"/>
        </dgm:presLayoutVars>
      </dgm:prSet>
      <dgm:spPr/>
      <dgm:t>
        <a:bodyPr/>
        <a:lstStyle/>
        <a:p>
          <a:endParaRPr lang="en-US"/>
        </a:p>
      </dgm:t>
    </dgm:pt>
    <dgm:pt modelId="{C1DE9A11-A187-40BC-81AB-2853F8B99A40}" type="pres">
      <dgm:prSet presAssocID="{82E5BD0A-B502-4F2E-A799-448716CF8A3F}" presName="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1977F342-91E2-4A86-BAC3-BF8AB1E79110}" type="pres">
      <dgm:prSet presAssocID="{82E5BD0A-B502-4F2E-A799-448716CF8A3F}" presName="chevron1" presStyleLbl="alignNode1" presStyleIdx="7"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D10D9273-9063-4375-B1C7-BEC156691462}" type="pres">
      <dgm:prSet presAssocID="{82E5BD0A-B502-4F2E-A799-448716CF8A3F}" presName="chevron2" presStyleLbl="alignNode1" presStyleIdx="8"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3F685EA-A2C0-4AD9-B317-1A52D791A460}" type="pres">
      <dgm:prSet presAssocID="{82E5BD0A-B502-4F2E-A799-448716CF8A3F}" presName="chevron3" presStyleLbl="alignNode1" presStyleIdx="9"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A69A27D-D75D-4166-B3A2-158142A50596}" type="pres">
      <dgm:prSet presAssocID="{82E5BD0A-B502-4F2E-A799-448716CF8A3F}" presName="chevron4" presStyleLbl="alignNode1" presStyleIdx="10"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C0CADD0-92B7-4C8B-9BEE-C69F2BAB6568}" type="pres">
      <dgm:prSet presAssocID="{82E5BD0A-B502-4F2E-A799-448716CF8A3F}" presName="chevron5" presStyleLbl="alignNode1" presStyleIdx="11"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B28BB323-D1C3-4FFA-96E5-5B4F2F6C9CC9}" type="pres">
      <dgm:prSet presAssocID="{82E5BD0A-B502-4F2E-A799-448716CF8A3F}" presName="chevron6" presStyleLbl="alignNode1" presStyleIdx="12" presStyleCnt="21"/>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A543F6CF-0C63-4172-8AF5-E9610C66D926}" type="pres">
      <dgm:prSet presAssocID="{82E5BD0A-B502-4F2E-A799-448716CF8A3F}" presName="chevron7" presStyleLbl="alignNode1" presStyleIdx="13" presStyleCnt="21" custLinFactNeighborX="47128"/>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5FD83A0-CDB6-4DD1-AA13-8CB5FB654672}" type="pres">
      <dgm:prSet presAssocID="{82E5BD0A-B502-4F2E-A799-448716CF8A3F}" presName="childtext" presStyleLbl="solidFgAcc1" presStyleIdx="1" presStyleCnt="2" custScaleX="115247">
        <dgm:presLayoutVars>
          <dgm:chMax/>
          <dgm:chPref val="0"/>
          <dgm:bulletEnabled val="1"/>
        </dgm:presLayoutVars>
      </dgm:prSet>
      <dgm:spPr/>
      <dgm:t>
        <a:bodyPr/>
        <a:lstStyle/>
        <a:p>
          <a:endParaRPr lang="en-US"/>
        </a:p>
      </dgm:t>
    </dgm:pt>
    <dgm:pt modelId="{958D717D-534C-4BC6-B640-031F024C0126}" type="pres">
      <dgm:prSet presAssocID="{CB3CE8F0-9329-465C-8156-C0F32526BC36}" presName="sibTrans"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2EB3783A-7764-4841-A72B-B49E7419C341}" type="pres">
      <dgm:prSet presAssocID="{4756F06F-1B26-42E1-A471-9FBDB42D65E5}" presName="parenttextcomposit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pt>
    <dgm:pt modelId="{E8E4FAAD-8388-4686-84DE-32A9EDD508BD}" type="pres">
      <dgm:prSet presAssocID="{4756F06F-1B26-42E1-A471-9FBDB42D65E5}" presName="parenttext" presStyleLbl="revTx" presStyleIdx="2" presStyleCnt="3">
        <dgm:presLayoutVars>
          <dgm:chMax/>
          <dgm:chPref val="2"/>
          <dgm:bulletEnabled val="1"/>
        </dgm:presLayoutVars>
      </dgm:prSet>
      <dgm:spPr/>
      <dgm:t>
        <a:bodyPr/>
        <a:lstStyle/>
        <a:p>
          <a:endParaRPr lang="en-US"/>
        </a:p>
      </dgm:t>
    </dgm:pt>
    <dgm:pt modelId="{06221D84-39D3-4B4A-92B7-D14E599CAA99}" type="pres">
      <dgm:prSet presAssocID="{4756F06F-1B26-42E1-A471-9FBDB42D65E5}" presName="parallelogramComposite" presStyleCnt="0"/>
      <dgm:spPr/>
    </dgm:pt>
    <dgm:pt modelId="{C0379364-F6BD-488E-B1A7-1429C075363F}" type="pres">
      <dgm:prSet presAssocID="{4756F06F-1B26-42E1-A471-9FBDB42D65E5}" presName="parallelogram1" presStyleLbl="alignNode1" presStyleIdx="14" presStyleCnt="21"/>
      <dgm:spPr/>
    </dgm:pt>
    <dgm:pt modelId="{84929464-A925-419B-8D0C-6511DE9B6629}" type="pres">
      <dgm:prSet presAssocID="{4756F06F-1B26-42E1-A471-9FBDB42D65E5}" presName="parallelogram2" presStyleLbl="alignNode1" presStyleIdx="15" presStyleCnt="21"/>
      <dgm:spPr/>
    </dgm:pt>
    <dgm:pt modelId="{3372C0FA-B33D-4F1C-925E-9576A43440E2}" type="pres">
      <dgm:prSet presAssocID="{4756F06F-1B26-42E1-A471-9FBDB42D65E5}" presName="parallelogram3" presStyleLbl="alignNode1" presStyleIdx="16" presStyleCnt="21"/>
      <dgm:spPr/>
    </dgm:pt>
    <dgm:pt modelId="{27B7F031-0BE8-4922-A37C-55C98FFBF46B}" type="pres">
      <dgm:prSet presAssocID="{4756F06F-1B26-42E1-A471-9FBDB42D65E5}" presName="parallelogram4" presStyleLbl="alignNode1" presStyleIdx="17" presStyleCnt="21"/>
      <dgm:spPr/>
    </dgm:pt>
    <dgm:pt modelId="{33583B2E-90FC-49D8-9B09-15F104C2072A}" type="pres">
      <dgm:prSet presAssocID="{4756F06F-1B26-42E1-A471-9FBDB42D65E5}" presName="parallelogram5" presStyleLbl="alignNode1" presStyleIdx="18" presStyleCnt="21"/>
      <dgm:spPr/>
    </dgm:pt>
    <dgm:pt modelId="{8BE1595C-59E5-42B3-B70E-9078BD801B67}" type="pres">
      <dgm:prSet presAssocID="{4756F06F-1B26-42E1-A471-9FBDB42D65E5}" presName="parallelogram6" presStyleLbl="alignNode1" presStyleIdx="19" presStyleCnt="21"/>
      <dgm:spPr/>
    </dgm:pt>
    <dgm:pt modelId="{442FE3E8-830F-4771-8483-A1EF345348E2}" type="pres">
      <dgm:prSet presAssocID="{4756F06F-1B26-42E1-A471-9FBDB42D65E5}" presName="parallelogram7" presStyleLbl="alignNode1" presStyleIdx="20" presStyleCnt="21"/>
      <dgm:spPr/>
    </dgm:pt>
  </dgm:ptLst>
  <dgm:cxnLst>
    <dgm:cxn modelId="{6E9CDD3C-4A9E-4532-9A22-0EFD02BCC3FF}" type="presOf" srcId="{683E0C78-35C5-467C-A599-9AD6C56B0A82}" destId="{79AA0168-2A01-45F0-BCF1-37F1C60B96B1}" srcOrd="0" destOrd="0" presId="urn:microsoft.com/office/officeart/2008/layout/VerticalAccentList"/>
    <dgm:cxn modelId="{5D277D82-AD5B-4ED9-B52F-AFDB29A24D1D}" srcId="{82E5BD0A-B502-4F2E-A799-448716CF8A3F}" destId="{E53C220A-2F7C-4B81-8CDE-B2D6E090FCC8}" srcOrd="0" destOrd="0" parTransId="{5E0C1DDC-8EB1-4284-8793-AC5D9D623BBF}" sibTransId="{A88A051B-64DD-497D-A5E6-D485499149D0}"/>
    <dgm:cxn modelId="{1010D79D-A2CF-47CF-B377-ADAA476B8B6A}" type="presOf" srcId="{82E5BD0A-B502-4F2E-A799-448716CF8A3F}" destId="{1EA31D89-4420-4CBA-8EF9-7FA76715B5EC}" srcOrd="0" destOrd="0" presId="urn:microsoft.com/office/officeart/2008/layout/VerticalAccentList"/>
    <dgm:cxn modelId="{8688669D-DA1E-405D-8009-A89AE29F3E53}" type="presOf" srcId="{C087780B-0003-400F-B5D9-13B25E2E991C}" destId="{E381DCCA-E681-4414-BF88-762A2D8C1D51}" srcOrd="0" destOrd="0" presId="urn:microsoft.com/office/officeart/2008/layout/VerticalAccentList"/>
    <dgm:cxn modelId="{BB74632C-481A-43F0-86FA-81F8FE66C49F}" srcId="{683E0C78-35C5-467C-A599-9AD6C56B0A82}" destId="{C087780B-0003-400F-B5D9-13B25E2E991C}" srcOrd="0" destOrd="0" parTransId="{7EE923F5-DA90-4DC5-854A-A841ED91D962}" sibTransId="{15AEB2B7-46C5-4D1F-8496-51667DCA65C1}"/>
    <dgm:cxn modelId="{549B54A7-91D1-4AD4-93B3-FD7573EAF2E0}" srcId="{6D91AEB6-C959-430C-A1A1-E8C25F525924}" destId="{82E5BD0A-B502-4F2E-A799-448716CF8A3F}" srcOrd="1" destOrd="0" parTransId="{7313635E-CCF8-40C4-B406-616038FCC951}" sibTransId="{CB3CE8F0-9329-465C-8156-C0F32526BC36}"/>
    <dgm:cxn modelId="{BF35163A-6654-42FF-9F0C-62C637CECF83}" type="presOf" srcId="{4756F06F-1B26-42E1-A471-9FBDB42D65E5}" destId="{E8E4FAAD-8388-4686-84DE-32A9EDD508BD}" srcOrd="0" destOrd="0" presId="urn:microsoft.com/office/officeart/2008/layout/VerticalAccentList"/>
    <dgm:cxn modelId="{48543926-7E8C-4E52-9BCE-8EDE247C17F7}" type="presOf" srcId="{E53C220A-2F7C-4B81-8CDE-B2D6E090FCC8}" destId="{E5FD83A0-CDB6-4DD1-AA13-8CB5FB654672}" srcOrd="0" destOrd="0" presId="urn:microsoft.com/office/officeart/2008/layout/VerticalAccentList"/>
    <dgm:cxn modelId="{BA6EA002-8941-45FA-B5FD-184E2562A97A}" srcId="{6D91AEB6-C959-430C-A1A1-E8C25F525924}" destId="{683E0C78-35C5-467C-A599-9AD6C56B0A82}" srcOrd="0" destOrd="0" parTransId="{34814C54-F427-48D9-B6BB-C7C4930FE33E}" sibTransId="{14261212-5494-4240-965B-24659CD6CC2A}"/>
    <dgm:cxn modelId="{FBF3AC4A-AD3D-4C77-A25B-E15B76A45037}" type="presOf" srcId="{6D91AEB6-C959-430C-A1A1-E8C25F525924}" destId="{9CE8ACC2-705F-4A61-AAA1-904EEC937B09}" srcOrd="0" destOrd="0" presId="urn:microsoft.com/office/officeart/2008/layout/VerticalAccentList"/>
    <dgm:cxn modelId="{CA777350-3BAB-4BEA-A9A1-6E403C58A52C}" srcId="{6D91AEB6-C959-430C-A1A1-E8C25F525924}" destId="{4756F06F-1B26-42E1-A471-9FBDB42D65E5}" srcOrd="2" destOrd="0" parTransId="{569BCC40-8C61-4E7F-93A5-111CEE352669}" sibTransId="{12C11E68-1935-4EB0-B8D3-340F50409D34}"/>
    <dgm:cxn modelId="{5182822F-11BB-4535-BD67-E4DFFCF3A4ED}" type="presParOf" srcId="{9CE8ACC2-705F-4A61-AAA1-904EEC937B09}" destId="{87D69F74-18E5-42C5-BE31-E51285ADFEAA}" srcOrd="0" destOrd="0" presId="urn:microsoft.com/office/officeart/2008/layout/VerticalAccentList"/>
    <dgm:cxn modelId="{B045F510-0AA2-4C5C-B2F6-9166CA21A568}" type="presParOf" srcId="{87D69F74-18E5-42C5-BE31-E51285ADFEAA}" destId="{79AA0168-2A01-45F0-BCF1-37F1C60B96B1}" srcOrd="0" destOrd="0" presId="urn:microsoft.com/office/officeart/2008/layout/VerticalAccentList"/>
    <dgm:cxn modelId="{87956487-4325-47A3-84AF-93E8DC8C1AB0}" type="presParOf" srcId="{9CE8ACC2-705F-4A61-AAA1-904EEC937B09}" destId="{B7FB3313-453B-4972-91ED-C9A9FF9B449D}" srcOrd="1" destOrd="0" presId="urn:microsoft.com/office/officeart/2008/layout/VerticalAccentList"/>
    <dgm:cxn modelId="{2E4D21E3-67CA-41C5-BD37-656FA3EF5B09}" type="presParOf" srcId="{B7FB3313-453B-4972-91ED-C9A9FF9B449D}" destId="{865A56DB-BCB3-4333-B3A4-E24F8AB65AE6}" srcOrd="0" destOrd="0" presId="urn:microsoft.com/office/officeart/2008/layout/VerticalAccentList"/>
    <dgm:cxn modelId="{636DAC17-2446-4106-A7D8-48B080093D47}" type="presParOf" srcId="{B7FB3313-453B-4972-91ED-C9A9FF9B449D}" destId="{FD6F55E2-6481-4C77-972D-EC083ADF1AE0}" srcOrd="1" destOrd="0" presId="urn:microsoft.com/office/officeart/2008/layout/VerticalAccentList"/>
    <dgm:cxn modelId="{8724A78A-BBE2-405C-B39A-2152D6BECE52}" type="presParOf" srcId="{B7FB3313-453B-4972-91ED-C9A9FF9B449D}" destId="{6BC1E829-B82E-4730-BB9F-2D309C6DA0DD}" srcOrd="2" destOrd="0" presId="urn:microsoft.com/office/officeart/2008/layout/VerticalAccentList"/>
    <dgm:cxn modelId="{11CDB227-3B9F-408F-9193-71C8A0A8C201}" type="presParOf" srcId="{B7FB3313-453B-4972-91ED-C9A9FF9B449D}" destId="{863BDF1C-5FFB-4309-8556-1B4AD3B5B828}" srcOrd="3" destOrd="0" presId="urn:microsoft.com/office/officeart/2008/layout/VerticalAccentList"/>
    <dgm:cxn modelId="{DEC05DA1-E74D-4F32-8005-8A387961DBFC}" type="presParOf" srcId="{B7FB3313-453B-4972-91ED-C9A9FF9B449D}" destId="{A9C51588-2AC2-44ED-9871-9C87B630942F}" srcOrd="4" destOrd="0" presId="urn:microsoft.com/office/officeart/2008/layout/VerticalAccentList"/>
    <dgm:cxn modelId="{BD925934-84B0-45CD-A0BA-413BEC3026AF}" type="presParOf" srcId="{B7FB3313-453B-4972-91ED-C9A9FF9B449D}" destId="{4A2403F0-D04A-47D4-83AC-4B4385646280}" srcOrd="5" destOrd="0" presId="urn:microsoft.com/office/officeart/2008/layout/VerticalAccentList"/>
    <dgm:cxn modelId="{073E1012-68B3-4E00-AF52-EE4A0712D424}" type="presParOf" srcId="{B7FB3313-453B-4972-91ED-C9A9FF9B449D}" destId="{8D6B1DBF-48E4-4404-A19F-E4738711CDC3}" srcOrd="6" destOrd="0" presId="urn:microsoft.com/office/officeart/2008/layout/VerticalAccentList"/>
    <dgm:cxn modelId="{687F01AA-F5BD-4C6E-A35D-B32131418714}" type="presParOf" srcId="{B7FB3313-453B-4972-91ED-C9A9FF9B449D}" destId="{E381DCCA-E681-4414-BF88-762A2D8C1D51}" srcOrd="7" destOrd="0" presId="urn:microsoft.com/office/officeart/2008/layout/VerticalAccentList"/>
    <dgm:cxn modelId="{F13AC501-EF43-4C71-804C-261767FB90D6}" type="presParOf" srcId="{9CE8ACC2-705F-4A61-AAA1-904EEC937B09}" destId="{5085B3A0-0C42-4FEB-9A39-AC43E26E8C96}" srcOrd="2" destOrd="0" presId="urn:microsoft.com/office/officeart/2008/layout/VerticalAccentList"/>
    <dgm:cxn modelId="{1B10AF5F-2C25-430A-BAD1-1979FCF98670}" type="presParOf" srcId="{9CE8ACC2-705F-4A61-AAA1-904EEC937B09}" destId="{10EE9FE6-FB9C-4E34-BAA8-6C7CF00F545B}" srcOrd="3" destOrd="0" presId="urn:microsoft.com/office/officeart/2008/layout/VerticalAccentList"/>
    <dgm:cxn modelId="{D7B3C6AE-DC8C-4804-81AC-50D04659EA3E}" type="presParOf" srcId="{10EE9FE6-FB9C-4E34-BAA8-6C7CF00F545B}" destId="{1EA31D89-4420-4CBA-8EF9-7FA76715B5EC}" srcOrd="0" destOrd="0" presId="urn:microsoft.com/office/officeart/2008/layout/VerticalAccentList"/>
    <dgm:cxn modelId="{DE28D604-72D7-436D-9232-83C1429500C7}" type="presParOf" srcId="{9CE8ACC2-705F-4A61-AAA1-904EEC937B09}" destId="{C1DE9A11-A187-40BC-81AB-2853F8B99A40}" srcOrd="4" destOrd="0" presId="urn:microsoft.com/office/officeart/2008/layout/VerticalAccentList"/>
    <dgm:cxn modelId="{AC6D82D3-6FF6-41B8-AA1E-ADC7787449BE}" type="presParOf" srcId="{C1DE9A11-A187-40BC-81AB-2853F8B99A40}" destId="{1977F342-91E2-4A86-BAC3-BF8AB1E79110}" srcOrd="0" destOrd="0" presId="urn:microsoft.com/office/officeart/2008/layout/VerticalAccentList"/>
    <dgm:cxn modelId="{52393E55-532B-4256-9D13-354635E6E25E}" type="presParOf" srcId="{C1DE9A11-A187-40BC-81AB-2853F8B99A40}" destId="{D10D9273-9063-4375-B1C7-BEC156691462}" srcOrd="1" destOrd="0" presId="urn:microsoft.com/office/officeart/2008/layout/VerticalAccentList"/>
    <dgm:cxn modelId="{DF5899A2-C260-47EB-8E68-D255826AFC90}" type="presParOf" srcId="{C1DE9A11-A187-40BC-81AB-2853F8B99A40}" destId="{E3F685EA-A2C0-4AD9-B317-1A52D791A460}" srcOrd="2" destOrd="0" presId="urn:microsoft.com/office/officeart/2008/layout/VerticalAccentList"/>
    <dgm:cxn modelId="{0D9F2B3C-8009-4BDD-96E7-5EF711B06A69}" type="presParOf" srcId="{C1DE9A11-A187-40BC-81AB-2853F8B99A40}" destId="{2A69A27D-D75D-4166-B3A2-158142A50596}" srcOrd="3" destOrd="0" presId="urn:microsoft.com/office/officeart/2008/layout/VerticalAccentList"/>
    <dgm:cxn modelId="{A4A1E828-AA53-41FC-BAC9-620858BF92C9}" type="presParOf" srcId="{C1DE9A11-A187-40BC-81AB-2853F8B99A40}" destId="{AC0CADD0-92B7-4C8B-9BEE-C69F2BAB6568}" srcOrd="4" destOrd="0" presId="urn:microsoft.com/office/officeart/2008/layout/VerticalAccentList"/>
    <dgm:cxn modelId="{F491FC95-6CB9-493B-A192-9AA1A46D4DCC}" type="presParOf" srcId="{C1DE9A11-A187-40BC-81AB-2853F8B99A40}" destId="{B28BB323-D1C3-4FFA-96E5-5B4F2F6C9CC9}" srcOrd="5" destOrd="0" presId="urn:microsoft.com/office/officeart/2008/layout/VerticalAccentList"/>
    <dgm:cxn modelId="{FD028E78-047B-4581-AE98-FA9AFD19C454}" type="presParOf" srcId="{C1DE9A11-A187-40BC-81AB-2853F8B99A40}" destId="{A543F6CF-0C63-4172-8AF5-E9610C66D926}" srcOrd="6" destOrd="0" presId="urn:microsoft.com/office/officeart/2008/layout/VerticalAccentList"/>
    <dgm:cxn modelId="{49DDECCB-412A-498E-978B-D659AA030F7B}" type="presParOf" srcId="{C1DE9A11-A187-40BC-81AB-2853F8B99A40}" destId="{E5FD83A0-CDB6-4DD1-AA13-8CB5FB654672}" srcOrd="7" destOrd="0" presId="urn:microsoft.com/office/officeart/2008/layout/VerticalAccentList"/>
    <dgm:cxn modelId="{B67C7771-0BFB-41DE-B87D-5FB3F0EE50C9}" type="presParOf" srcId="{9CE8ACC2-705F-4A61-AAA1-904EEC937B09}" destId="{958D717D-534C-4BC6-B640-031F024C0126}" srcOrd="5" destOrd="0" presId="urn:microsoft.com/office/officeart/2008/layout/VerticalAccentList"/>
    <dgm:cxn modelId="{2E67A74C-EF2B-483D-824F-0C82341051B5}" type="presParOf" srcId="{9CE8ACC2-705F-4A61-AAA1-904EEC937B09}" destId="{2EB3783A-7764-4841-A72B-B49E7419C341}" srcOrd="6" destOrd="0" presId="urn:microsoft.com/office/officeart/2008/layout/VerticalAccentList"/>
    <dgm:cxn modelId="{783269AC-4FD4-4A17-B1DB-3F36BC92D67C}" type="presParOf" srcId="{2EB3783A-7764-4841-A72B-B49E7419C341}" destId="{E8E4FAAD-8388-4686-84DE-32A9EDD508BD}" srcOrd="0" destOrd="0" presId="urn:microsoft.com/office/officeart/2008/layout/VerticalAccentList"/>
    <dgm:cxn modelId="{594AAAD4-4079-40D9-9AAE-610D589C1BF4}" type="presParOf" srcId="{9CE8ACC2-705F-4A61-AAA1-904EEC937B09}" destId="{06221D84-39D3-4B4A-92B7-D14E599CAA99}" srcOrd="7" destOrd="0" presId="urn:microsoft.com/office/officeart/2008/layout/VerticalAccentList"/>
    <dgm:cxn modelId="{185B740C-347C-4E3F-BC9B-FFE34FCCFBCA}" type="presParOf" srcId="{06221D84-39D3-4B4A-92B7-D14E599CAA99}" destId="{C0379364-F6BD-488E-B1A7-1429C075363F}" srcOrd="0" destOrd="0" presId="urn:microsoft.com/office/officeart/2008/layout/VerticalAccentList"/>
    <dgm:cxn modelId="{A3C5478E-E2D7-475D-ACA2-9A5CA9CF5935}" type="presParOf" srcId="{06221D84-39D3-4B4A-92B7-D14E599CAA99}" destId="{84929464-A925-419B-8D0C-6511DE9B6629}" srcOrd="1" destOrd="0" presId="urn:microsoft.com/office/officeart/2008/layout/VerticalAccentList"/>
    <dgm:cxn modelId="{71419A01-F90B-4215-A128-9DB80411DF6F}" type="presParOf" srcId="{06221D84-39D3-4B4A-92B7-D14E599CAA99}" destId="{3372C0FA-B33D-4F1C-925E-9576A43440E2}" srcOrd="2" destOrd="0" presId="urn:microsoft.com/office/officeart/2008/layout/VerticalAccentList"/>
    <dgm:cxn modelId="{6D504105-D4D1-4DFA-AB36-7E86DB93A6F8}" type="presParOf" srcId="{06221D84-39D3-4B4A-92B7-D14E599CAA99}" destId="{27B7F031-0BE8-4922-A37C-55C98FFBF46B}" srcOrd="3" destOrd="0" presId="urn:microsoft.com/office/officeart/2008/layout/VerticalAccentList"/>
    <dgm:cxn modelId="{B1108182-3EBA-48D0-B883-F04D06E43BA9}" type="presParOf" srcId="{06221D84-39D3-4B4A-92B7-D14E599CAA99}" destId="{33583B2E-90FC-49D8-9B09-15F104C2072A}" srcOrd="4" destOrd="0" presId="urn:microsoft.com/office/officeart/2008/layout/VerticalAccentList"/>
    <dgm:cxn modelId="{59D18729-3A72-455F-AB6B-FDD6CEE8C4A1}" type="presParOf" srcId="{06221D84-39D3-4B4A-92B7-D14E599CAA99}" destId="{8BE1595C-59E5-42B3-B70E-9078BD801B67}" srcOrd="5" destOrd="0" presId="urn:microsoft.com/office/officeart/2008/layout/VerticalAccentList"/>
    <dgm:cxn modelId="{AF7B537D-DFB0-40BB-B973-BC8D844BB351}" type="presParOf" srcId="{06221D84-39D3-4B4A-92B7-D14E599CAA99}" destId="{442FE3E8-830F-4771-8483-A1EF345348E2}" srcOrd="6" destOrd="0" presId="urn:microsoft.com/office/officeart/2008/layout/VerticalAccent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74B4EB4-0E83-4D47-B894-F098968A5203}" type="doc">
      <dgm:prSet loTypeId="urn:microsoft.com/office/officeart/2005/8/layout/radial5" loCatId="cycle" qsTypeId="urn:microsoft.com/office/officeart/2005/8/quickstyle/simple1" qsCatId="simple" csTypeId="urn:microsoft.com/office/officeart/2005/8/colors/accent1_2" csCatId="accent1" phldr="1"/>
      <dgm:spPr>
        <a:scene3d>
          <a:camera prst="orthographicFront">
            <a:rot lat="0" lon="0" rev="0"/>
          </a:camera>
          <a:lightRig rig="glow" dir="t">
            <a:rot lat="0" lon="0" rev="4800000"/>
          </a:lightRig>
        </a:scene3d>
      </dgm:spPr>
      <dgm:t>
        <a:bodyPr/>
        <a:lstStyle/>
        <a:p>
          <a:endParaRPr lang="en-US"/>
        </a:p>
      </dgm:t>
    </dgm:pt>
    <dgm:pt modelId="{E86664EF-CAB8-41D8-BFFE-ABB655F5855D}">
      <dgm:prSet phldrT="[Text]" custT="1">
        <dgm:style>
          <a:lnRef idx="0">
            <a:schemeClr val="accent3"/>
          </a:lnRef>
          <a:fillRef idx="3">
            <a:schemeClr val="accent3"/>
          </a:fillRef>
          <a:effectRef idx="3">
            <a:schemeClr val="accent3"/>
          </a:effectRef>
          <a:fontRef idx="minor">
            <a:schemeClr val="lt1"/>
          </a:fontRef>
        </dgm:style>
      </dgm:prSet>
      <dgm:spPr>
        <a:solidFill>
          <a:srgbClr val="66FFFF"/>
        </a:solidFill>
        <a:ln>
          <a:solidFill>
            <a:srgbClr val="000000"/>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জেলা পরিষদের কাজ</a:t>
          </a:r>
          <a:endParaRPr lang="en-US" sz="2000" b="1" dirty="0">
            <a:solidFill>
              <a:schemeClr val="tx1"/>
            </a:solidFill>
            <a:latin typeface="NikoshBAN" pitchFamily="2" charset="0"/>
            <a:cs typeface="NikoshBAN" pitchFamily="2" charset="0"/>
          </a:endParaRPr>
        </a:p>
      </dgm:t>
    </dgm:pt>
    <dgm:pt modelId="{0993CBF2-8704-4417-AFB0-60756873532A}" type="parTrans" cxnId="{5CFF2E8B-930F-4A21-A638-4862978EE586}">
      <dgm:prSet/>
      <dgm:spPr/>
      <dgm:t>
        <a:bodyPr/>
        <a:lstStyle/>
        <a:p>
          <a:endParaRPr lang="en-US"/>
        </a:p>
      </dgm:t>
    </dgm:pt>
    <dgm:pt modelId="{954FF24B-780C-40A3-B130-11D9914EF4B7}" type="sibTrans" cxnId="{5CFF2E8B-930F-4A21-A638-4862978EE586}">
      <dgm:prSet/>
      <dgm:spPr/>
      <dgm:t>
        <a:bodyPr/>
        <a:lstStyle/>
        <a:p>
          <a:endParaRPr lang="en-US"/>
        </a:p>
      </dgm:t>
    </dgm:pt>
    <dgm:pt modelId="{1CFB776A-BD0D-4B4C-A150-04AA454DAA1C}">
      <dgm:prSet phldrT="[Text]" custT="1">
        <dgm:style>
          <a:lnRef idx="0">
            <a:schemeClr val="accent1"/>
          </a:lnRef>
          <a:fillRef idx="3">
            <a:schemeClr val="accent1"/>
          </a:fillRef>
          <a:effectRef idx="3">
            <a:schemeClr val="accent1"/>
          </a:effectRef>
          <a:fontRef idx="minor">
            <a:schemeClr val="lt1"/>
          </a:fontRef>
        </dgm:style>
      </dgm:prSet>
      <dgm:spPr>
        <a:solidFill>
          <a:srgbClr val="FFCCFF"/>
        </a:solidFill>
        <a:ln>
          <a:no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রাস্তা-ঘাট তৈরি </a:t>
          </a:r>
          <a:endParaRPr lang="en-US" sz="2000" b="1" dirty="0">
            <a:solidFill>
              <a:schemeClr val="tx1"/>
            </a:solidFill>
          </a:endParaRPr>
        </a:p>
      </dgm:t>
    </dgm:pt>
    <dgm:pt modelId="{82315E1F-580E-41D4-ACC0-995F246BDCD9}" type="parTrans" cxnId="{A7D9460B-0DD9-4CE9-A673-11D1A2C5F796}">
      <dgm:prSet custT="1">
        <dgm:style>
          <a:lnRef idx="0">
            <a:schemeClr val="accent5"/>
          </a:lnRef>
          <a:fillRef idx="3">
            <a:schemeClr val="accent5"/>
          </a:fillRef>
          <a:effectRef idx="3">
            <a:schemeClr val="accent5"/>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7BAED05C-8A0E-402F-ACAB-A0DEBF1F4CCF}" type="sibTrans" cxnId="{A7D9460B-0DD9-4CE9-A673-11D1A2C5F796}">
      <dgm:prSet/>
      <dgm:spPr/>
      <dgm:t>
        <a:bodyPr/>
        <a:lstStyle/>
        <a:p>
          <a:endParaRPr lang="en-US"/>
        </a:p>
      </dgm:t>
    </dgm:pt>
    <dgm:pt modelId="{EAA2A182-BE41-4464-B9C9-263BA8E30ACA}">
      <dgm:prSet phldrT="[Text]" custT="1">
        <dgm:style>
          <a:lnRef idx="0">
            <a:schemeClr val="accent5"/>
          </a:lnRef>
          <a:fillRef idx="3">
            <a:schemeClr val="accent5"/>
          </a:fillRef>
          <a:effectRef idx="3">
            <a:schemeClr val="accent5"/>
          </a:effectRef>
          <a:fontRef idx="minor">
            <a:schemeClr val="lt1"/>
          </a:fontRef>
        </dgm:style>
      </dgm:prSet>
      <dgm:spPr>
        <a:solidFill>
          <a:srgbClr val="CC99FF"/>
        </a:solidFill>
        <a:ln>
          <a:no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সেতু ও কালভার্ট নির্মাণ </a:t>
          </a:r>
          <a:endParaRPr lang="en-US" sz="2000" b="1" dirty="0">
            <a:solidFill>
              <a:schemeClr val="tx1"/>
            </a:solidFill>
            <a:latin typeface="NikoshBAN" pitchFamily="2" charset="0"/>
            <a:cs typeface="NikoshBAN" pitchFamily="2" charset="0"/>
          </a:endParaRPr>
        </a:p>
      </dgm:t>
    </dgm:pt>
    <dgm:pt modelId="{F37E0D4A-B512-42C2-8883-F5162E3BFE60}" type="parTrans" cxnId="{89C315A8-616F-4749-80AB-C3E14AD98856}">
      <dgm:prSet custT="1">
        <dgm:style>
          <a:lnRef idx="0">
            <a:schemeClr val="accent3"/>
          </a:lnRef>
          <a:fillRef idx="3">
            <a:schemeClr val="accent3"/>
          </a:fillRef>
          <a:effectRef idx="3">
            <a:schemeClr val="accent3"/>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53AFCDB1-3583-439D-B90E-5B5FD79A3148}" type="sibTrans" cxnId="{89C315A8-616F-4749-80AB-C3E14AD98856}">
      <dgm:prSet/>
      <dgm:spPr/>
      <dgm:t>
        <a:bodyPr/>
        <a:lstStyle/>
        <a:p>
          <a:endParaRPr lang="en-US"/>
        </a:p>
      </dgm:t>
    </dgm:pt>
    <dgm:pt modelId="{28EC1D68-0BD6-4BD1-B6AB-35DD91647036}">
      <dgm:prSet phldrT="[Text]" custT="1">
        <dgm:style>
          <a:lnRef idx="0">
            <a:schemeClr val="accent3"/>
          </a:lnRef>
          <a:fillRef idx="3">
            <a:schemeClr val="accent3"/>
          </a:fillRef>
          <a:effectRef idx="3">
            <a:schemeClr val="accent3"/>
          </a:effectRef>
          <a:fontRef idx="minor">
            <a:schemeClr val="lt1"/>
          </a:fontRef>
        </dgm:style>
      </dgm:prSet>
      <dgm:spPr>
        <a:solidFill>
          <a:schemeClr val="accent3">
            <a:lumMod val="20000"/>
            <a:lumOff val="80000"/>
          </a:schemeClr>
        </a:solidFill>
        <a:ln>
          <a:solidFill>
            <a:schemeClr val="accent1">
              <a:lumMod val="75000"/>
            </a:schemeClr>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অনাথ আশ্রম তৈরি করা</a:t>
          </a:r>
          <a:endParaRPr lang="en-US" sz="2000" b="1" dirty="0">
            <a:solidFill>
              <a:schemeClr val="tx1"/>
            </a:solidFill>
          </a:endParaRPr>
        </a:p>
      </dgm:t>
    </dgm:pt>
    <dgm:pt modelId="{1158A888-A00B-4A04-9FC4-3905327AB915}" type="parTrans" cxnId="{8F09D7C9-30E8-4A47-86F3-1C76FD00A445}">
      <dgm:prSet custT="1">
        <dgm:style>
          <a:lnRef idx="0">
            <a:schemeClr val="accent4"/>
          </a:lnRef>
          <a:fillRef idx="3">
            <a:schemeClr val="accent4"/>
          </a:fillRef>
          <a:effectRef idx="3">
            <a:schemeClr val="accent4"/>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39CBF5CA-8114-49C9-BD83-F504CF4CB704}" type="sibTrans" cxnId="{8F09D7C9-30E8-4A47-86F3-1C76FD00A445}">
      <dgm:prSet/>
      <dgm:spPr/>
      <dgm:t>
        <a:bodyPr/>
        <a:lstStyle/>
        <a:p>
          <a:endParaRPr lang="en-US"/>
        </a:p>
      </dgm:t>
    </dgm:pt>
    <dgm:pt modelId="{04E6593D-578C-4028-8397-BCC754EA3749}">
      <dgm:prSet custT="1">
        <dgm:style>
          <a:lnRef idx="0">
            <a:schemeClr val="accent1"/>
          </a:lnRef>
          <a:fillRef idx="3">
            <a:schemeClr val="accent1"/>
          </a:fillRef>
          <a:effectRef idx="3">
            <a:schemeClr val="accent1"/>
          </a:effectRef>
          <a:fontRef idx="minor">
            <a:schemeClr val="lt1"/>
          </a:fontRef>
        </dgm:style>
      </dgm:prSet>
      <dgm:spPr>
        <a:solidFill>
          <a:srgbClr val="92D050"/>
        </a:solidFill>
        <a:ln>
          <a:no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গ্রন্থাগার তৈরি করা</a:t>
          </a:r>
          <a:endParaRPr lang="en-US" sz="2000" b="1" dirty="0">
            <a:solidFill>
              <a:schemeClr val="tx1"/>
            </a:solidFill>
            <a:latin typeface="NikoshBAN" pitchFamily="2" charset="0"/>
            <a:cs typeface="NikoshBAN" pitchFamily="2" charset="0"/>
          </a:endParaRPr>
        </a:p>
      </dgm:t>
    </dgm:pt>
    <dgm:pt modelId="{F48DAC78-9C67-4A79-8095-DEFE70DEA12D}" type="parTrans" cxnId="{42E3439A-BF21-465A-B0C5-94B03FD21F74}">
      <dgm:prSet custT="1">
        <dgm:style>
          <a:lnRef idx="0">
            <a:schemeClr val="accent2"/>
          </a:lnRef>
          <a:fillRef idx="3">
            <a:schemeClr val="accent2"/>
          </a:fillRef>
          <a:effectRef idx="3">
            <a:schemeClr val="accent2"/>
          </a:effectRef>
          <a:fontRef idx="minor">
            <a:schemeClr val="lt1"/>
          </a:fontRef>
        </dgm:style>
      </dgm:prSet>
      <dgm:spPr>
        <a:solidFill>
          <a:schemeClr val="tx2">
            <a:lumMod val="65000"/>
            <a:lumOff val="35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D5E14E36-084A-4AF7-9829-331FE98C5A8F}" type="sibTrans" cxnId="{42E3439A-BF21-465A-B0C5-94B03FD21F74}">
      <dgm:prSet/>
      <dgm:spPr/>
      <dgm:t>
        <a:bodyPr/>
        <a:lstStyle/>
        <a:p>
          <a:endParaRPr lang="en-US"/>
        </a:p>
      </dgm:t>
    </dgm:pt>
    <dgm:pt modelId="{0603DDA6-6C1A-4E24-8626-6DDAB9ACD430}">
      <dgm:prSet custT="1">
        <dgm:style>
          <a:lnRef idx="0">
            <a:schemeClr val="accent4"/>
          </a:lnRef>
          <a:fillRef idx="3">
            <a:schemeClr val="accent4"/>
          </a:fillRef>
          <a:effectRef idx="3">
            <a:schemeClr val="accent4"/>
          </a:effectRef>
          <a:fontRef idx="minor">
            <a:schemeClr val="lt1"/>
          </a:fontRef>
        </dgm:style>
      </dgm:prSet>
      <dgm:spPr>
        <a:solidFill>
          <a:srgbClr val="FFFF00"/>
        </a:solidFill>
        <a:ln>
          <a:solidFill>
            <a:schemeClr val="tx1">
              <a:lumMod val="50000"/>
              <a:lumOff val="50000"/>
            </a:schemeClr>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কৃষি খামার স্থাপন </a:t>
          </a:r>
          <a:endParaRPr lang="en-US" sz="2000" b="1" dirty="0">
            <a:solidFill>
              <a:schemeClr val="tx1"/>
            </a:solidFill>
            <a:latin typeface="NikoshBAN" pitchFamily="2" charset="0"/>
            <a:cs typeface="NikoshBAN" pitchFamily="2" charset="0"/>
          </a:endParaRPr>
        </a:p>
      </dgm:t>
    </dgm:pt>
    <dgm:pt modelId="{96220412-44AF-4471-9BDA-5942225DDCA9}" type="parTrans" cxnId="{E83C2624-A4DD-4A92-8D07-BA65BFDEBBDE}">
      <dgm:prSet custT="1">
        <dgm:style>
          <a:lnRef idx="0">
            <a:schemeClr val="dk1"/>
          </a:lnRef>
          <a:fillRef idx="3">
            <a:schemeClr val="dk1"/>
          </a:fillRef>
          <a:effectRef idx="3">
            <a:schemeClr val="dk1"/>
          </a:effectRef>
          <a:fontRef idx="minor">
            <a:schemeClr val="lt1"/>
          </a:fontRef>
        </dgm:style>
      </dgm:prSet>
      <dgm:spPr>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8DF7397F-2D33-4DA5-8208-EE01A2E58195}" type="sibTrans" cxnId="{E83C2624-A4DD-4A92-8D07-BA65BFDEBBDE}">
      <dgm:prSet/>
      <dgm:spPr/>
      <dgm:t>
        <a:bodyPr/>
        <a:lstStyle/>
        <a:p>
          <a:endParaRPr lang="en-US"/>
        </a:p>
      </dgm:t>
    </dgm:pt>
    <dgm:pt modelId="{4E60D2E9-B1FE-48D7-ACF0-8EE556C834B2}">
      <dgm:prSet custT="1"/>
      <dgm:spPr>
        <a:ln>
          <a:solidFill>
            <a:schemeClr val="tx1">
              <a:lumMod val="50000"/>
              <a:lumOff val="50000"/>
            </a:schemeClr>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বন্যা নিয়ন্ত্রণ বাঁধ নির্মাণ </a:t>
          </a:r>
          <a:endParaRPr lang="en-US" sz="2000" b="1" dirty="0">
            <a:solidFill>
              <a:schemeClr val="tx1"/>
            </a:solidFill>
          </a:endParaRPr>
        </a:p>
      </dgm:t>
    </dgm:pt>
    <dgm:pt modelId="{C33A95B1-FCCC-41C0-B0F6-48F5FD03C3BE}" type="parTrans" cxnId="{AE972F5E-5728-43A5-A7C1-860E872D2648}">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31AE3BA9-7C2B-4743-B3F8-E0CE3B30FFEC}" type="sibTrans" cxnId="{AE972F5E-5728-43A5-A7C1-860E872D2648}">
      <dgm:prSet/>
      <dgm:spPr/>
      <dgm:t>
        <a:bodyPr/>
        <a:lstStyle/>
        <a:p>
          <a:endParaRPr lang="en-US"/>
        </a:p>
      </dgm:t>
    </dgm:pt>
    <dgm:pt modelId="{646B29AD-4EED-4C75-A825-43EEC89AFFC5}">
      <dgm:prSet custT="1"/>
      <dgm:spPr>
        <a:solidFill>
          <a:srgbClr val="FFFF00"/>
        </a:solidFill>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শিক্ষা প্রতিষ্ঠান মেরামত</a:t>
          </a:r>
          <a:endParaRPr lang="en-US" sz="2000" b="1" dirty="0">
            <a:solidFill>
              <a:schemeClr val="tx1"/>
            </a:solidFill>
          </a:endParaRPr>
        </a:p>
      </dgm:t>
    </dgm:pt>
    <dgm:pt modelId="{7A4958A6-CF7A-4F98-AFA7-095920BB32AC}" type="parTrans" cxnId="{C8EAC6D1-971B-4134-837D-0C2BCBBDD680}">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C8061D9C-B390-44B6-B7A1-98F83BA6A902}" type="sibTrans" cxnId="{C8EAC6D1-971B-4134-837D-0C2BCBBDD680}">
      <dgm:prSet/>
      <dgm:spPr/>
      <dgm:t>
        <a:bodyPr/>
        <a:lstStyle/>
        <a:p>
          <a:endParaRPr lang="en-US"/>
        </a:p>
      </dgm:t>
    </dgm:pt>
    <dgm:pt modelId="{6D27EAB6-6BA5-4D29-8ABD-4F7892583043}">
      <dgm:prSet custT="1">
        <dgm:style>
          <a:lnRef idx="0">
            <a:schemeClr val="accent1"/>
          </a:lnRef>
          <a:fillRef idx="3">
            <a:schemeClr val="accent1"/>
          </a:fillRef>
          <a:effectRef idx="3">
            <a:schemeClr val="accent1"/>
          </a:effectRef>
          <a:fontRef idx="minor">
            <a:schemeClr val="lt1"/>
          </a:fontRef>
        </dgm:style>
      </dgm:prSet>
      <dgm:spPr>
        <a:solidFill>
          <a:srgbClr val="CC99FF"/>
        </a:solidFill>
        <a:ln>
          <a:no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নৈশ স্কুল পরিচালনা করা  </a:t>
          </a:r>
          <a:endParaRPr lang="en-US" sz="2000" b="1" dirty="0">
            <a:solidFill>
              <a:schemeClr val="tx1"/>
            </a:solidFill>
            <a:latin typeface="NikoshBAN" pitchFamily="2" charset="0"/>
            <a:cs typeface="NikoshBAN" pitchFamily="2" charset="0"/>
          </a:endParaRPr>
        </a:p>
      </dgm:t>
    </dgm:pt>
    <dgm:pt modelId="{04A1F5B4-D024-4D82-8228-F22B3229E95E}" type="parTrans" cxnId="{F0FD2EB0-0524-40F4-83F6-5171B73B674A}">
      <dgm:prSet custT="1"/>
      <dgm:spPr>
        <a:solidFill>
          <a:schemeClr val="tx2">
            <a:lumMod val="50000"/>
            <a:lumOff val="5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94240B60-A48D-4C8F-B070-B09BC898B4A0}" type="sibTrans" cxnId="{F0FD2EB0-0524-40F4-83F6-5171B73B674A}">
      <dgm:prSet/>
      <dgm:spPr/>
      <dgm:t>
        <a:bodyPr/>
        <a:lstStyle/>
        <a:p>
          <a:endParaRPr lang="en-US"/>
        </a:p>
      </dgm:t>
    </dgm:pt>
    <dgm:pt modelId="{F83E7418-CC18-41EC-B7D0-25A86EE86BD2}">
      <dgm:prSet custT="1"/>
      <dgm:spPr>
        <a:solidFill>
          <a:srgbClr val="FFCCFF"/>
        </a:solidFill>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জনস্বাস্থ্য সংরক্ষণ</a:t>
          </a:r>
          <a:endParaRPr lang="en-US" sz="2000" b="1" dirty="0">
            <a:solidFill>
              <a:schemeClr val="tx1"/>
            </a:solidFill>
            <a:latin typeface="NikoshBAN" pitchFamily="2" charset="0"/>
            <a:cs typeface="NikoshBAN" pitchFamily="2" charset="0"/>
          </a:endParaRPr>
        </a:p>
      </dgm:t>
    </dgm:pt>
    <dgm:pt modelId="{8F3AA264-B952-4F7A-B887-FADA95E83BB6}" type="parTrans" cxnId="{A9808096-8063-4781-B843-9CC98366747A}">
      <dgm:prSet custT="1"/>
      <dgm:spPr>
        <a:solidFill>
          <a:schemeClr val="accent5">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endParaRPr lang="en-US" sz="2000" b="1">
            <a:solidFill>
              <a:schemeClr val="tx1"/>
            </a:solidFill>
          </a:endParaRPr>
        </a:p>
      </dgm:t>
    </dgm:pt>
    <dgm:pt modelId="{5DAEE04F-47A1-4A88-BE7B-2B9E254F7E2F}" type="sibTrans" cxnId="{A9808096-8063-4781-B843-9CC98366747A}">
      <dgm:prSet/>
      <dgm:spPr/>
      <dgm:t>
        <a:bodyPr/>
        <a:lstStyle/>
        <a:p>
          <a:endParaRPr lang="en-US"/>
        </a:p>
      </dgm:t>
    </dgm:pt>
    <dgm:pt modelId="{7A07A1E9-8279-49CE-B8EA-8CD069BF3E4F}">
      <dgm:prSet custT="1"/>
      <dgm:spPr>
        <a:ln>
          <a:solidFill>
            <a:schemeClr val="tx1"/>
          </a:solidFill>
        </a:ln>
        <a:effectLst>
          <a:outerShdw blurRad="190500" dist="228600" dir="2700000" algn="ctr">
            <a:srgbClr val="000000">
              <a:alpha val="30000"/>
            </a:srgbClr>
          </a:outerShdw>
        </a:effectLst>
        <a:sp3d prstMaterial="matte">
          <a:bevelT w="127000" h="63500"/>
        </a:sp3d>
      </dgm:spPr>
      <dgm:t>
        <a:bodyPr/>
        <a:lstStyle/>
        <a:p>
          <a:r>
            <a:rPr lang="bn-BD" sz="2000" b="1" dirty="0" smtClean="0">
              <a:solidFill>
                <a:schemeClr val="tx1"/>
              </a:solidFill>
              <a:latin typeface="NikoshBAN" pitchFamily="2" charset="0"/>
              <a:cs typeface="NikoshBAN" pitchFamily="2" charset="0"/>
            </a:rPr>
            <a:t>যোগাযোগ  ব্যবস্থার উন্নয়ন </a:t>
          </a:r>
          <a:endParaRPr lang="en-US" sz="2000" b="1" dirty="0">
            <a:solidFill>
              <a:schemeClr val="tx1"/>
            </a:solidFill>
          </a:endParaRPr>
        </a:p>
      </dgm:t>
    </dgm:pt>
    <dgm:pt modelId="{E73DB28E-477B-43C4-891E-BF5664E0B59C}" type="parTrans" cxnId="{21BE14F9-64B3-481D-A548-0BA8D4B06747}">
      <dgm:prSet custT="1"/>
      <dgm:spPr>
        <a:solidFill>
          <a:schemeClr val="accent5">
            <a:lumMod val="60000"/>
            <a:lumOff val="40000"/>
          </a:schemeClr>
        </a:solidFill>
        <a:ln>
          <a:noFill/>
        </a:ln>
        <a:effectLst>
          <a:outerShdw blurRad="190500" dist="228600" dir="2700000" algn="ctr">
            <a:srgbClr val="000000">
              <a:alpha val="30000"/>
            </a:srgbClr>
          </a:outerShdw>
        </a:effectLst>
        <a:sp3d prstMaterial="matte">
          <a:bevelT w="127000" h="63500"/>
        </a:sp3d>
      </dgm:spPr>
      <dgm:t>
        <a:bodyPr/>
        <a:lstStyle/>
        <a:p>
          <a:endParaRPr lang="en-US" sz="2000" b="1">
            <a:solidFill>
              <a:schemeClr val="tx1"/>
            </a:solidFill>
          </a:endParaRPr>
        </a:p>
      </dgm:t>
    </dgm:pt>
    <dgm:pt modelId="{81FBF2A7-7E1D-47E3-93AB-02D2E873EBA6}" type="sibTrans" cxnId="{21BE14F9-64B3-481D-A548-0BA8D4B06747}">
      <dgm:prSet/>
      <dgm:spPr/>
      <dgm:t>
        <a:bodyPr/>
        <a:lstStyle/>
        <a:p>
          <a:endParaRPr lang="en-US"/>
        </a:p>
      </dgm:t>
    </dgm:pt>
    <dgm:pt modelId="{88ACBC50-50FA-4FD2-8784-094DBBC7379F}" type="pres">
      <dgm:prSet presAssocID="{C74B4EB4-0E83-4D47-B894-F098968A5203}" presName="Name0" presStyleCnt="0">
        <dgm:presLayoutVars>
          <dgm:chMax val="1"/>
          <dgm:dir/>
          <dgm:animLvl val="ctr"/>
          <dgm:resizeHandles val="exact"/>
        </dgm:presLayoutVars>
      </dgm:prSet>
      <dgm:spPr/>
      <dgm:t>
        <a:bodyPr/>
        <a:lstStyle/>
        <a:p>
          <a:endParaRPr lang="en-US"/>
        </a:p>
      </dgm:t>
    </dgm:pt>
    <dgm:pt modelId="{5AB86F69-DE0F-428F-86FA-B35EE0C142A0}" type="pres">
      <dgm:prSet presAssocID="{E86664EF-CAB8-41D8-BFFE-ABB655F5855D}" presName="centerShape" presStyleLbl="node0" presStyleIdx="0" presStyleCnt="1"/>
      <dgm:spPr/>
      <dgm:t>
        <a:bodyPr/>
        <a:lstStyle/>
        <a:p>
          <a:endParaRPr lang="en-US"/>
        </a:p>
      </dgm:t>
    </dgm:pt>
    <dgm:pt modelId="{3AF29F41-8BFB-43B1-B9AE-0C6BB22A89A6}" type="pres">
      <dgm:prSet presAssocID="{82315E1F-580E-41D4-ACC0-995F246BDCD9}" presName="parTrans" presStyleLbl="sibTrans2D1" presStyleIdx="0" presStyleCnt="10"/>
      <dgm:spPr/>
      <dgm:t>
        <a:bodyPr/>
        <a:lstStyle/>
        <a:p>
          <a:endParaRPr lang="en-US"/>
        </a:p>
      </dgm:t>
    </dgm:pt>
    <dgm:pt modelId="{49392165-D484-4FD1-8F21-DBC77A9DF1BD}" type="pres">
      <dgm:prSet presAssocID="{82315E1F-580E-41D4-ACC0-995F246BDCD9}" presName="connectorText" presStyleLbl="sibTrans2D1" presStyleIdx="0" presStyleCnt="10"/>
      <dgm:spPr/>
      <dgm:t>
        <a:bodyPr/>
        <a:lstStyle/>
        <a:p>
          <a:endParaRPr lang="en-US"/>
        </a:p>
      </dgm:t>
    </dgm:pt>
    <dgm:pt modelId="{34100AA6-72EA-43A5-B560-EC1A8BDDCFAC}" type="pres">
      <dgm:prSet presAssocID="{1CFB776A-BD0D-4B4C-A150-04AA454DAA1C}" presName="node" presStyleLbl="node1" presStyleIdx="0" presStyleCnt="10" custRadScaleRad="100024" custRadScaleInc="3461">
        <dgm:presLayoutVars>
          <dgm:bulletEnabled val="1"/>
        </dgm:presLayoutVars>
      </dgm:prSet>
      <dgm:spPr/>
      <dgm:t>
        <a:bodyPr/>
        <a:lstStyle/>
        <a:p>
          <a:endParaRPr lang="en-US"/>
        </a:p>
      </dgm:t>
    </dgm:pt>
    <dgm:pt modelId="{F92C91B5-92C8-419C-AE09-E7FE0E8E1FF6}" type="pres">
      <dgm:prSet presAssocID="{F37E0D4A-B512-42C2-8883-F5162E3BFE60}" presName="parTrans" presStyleLbl="sibTrans2D1" presStyleIdx="1" presStyleCnt="10"/>
      <dgm:spPr/>
      <dgm:t>
        <a:bodyPr/>
        <a:lstStyle/>
        <a:p>
          <a:endParaRPr lang="en-US"/>
        </a:p>
      </dgm:t>
    </dgm:pt>
    <dgm:pt modelId="{E332ED43-B281-4ADE-A8CE-A373F3D16BE1}" type="pres">
      <dgm:prSet presAssocID="{F37E0D4A-B512-42C2-8883-F5162E3BFE60}" presName="connectorText" presStyleLbl="sibTrans2D1" presStyleIdx="1" presStyleCnt="10"/>
      <dgm:spPr/>
      <dgm:t>
        <a:bodyPr/>
        <a:lstStyle/>
        <a:p>
          <a:endParaRPr lang="en-US"/>
        </a:p>
      </dgm:t>
    </dgm:pt>
    <dgm:pt modelId="{E3B74806-5A6C-4DC8-A39F-25C154E2CE16}" type="pres">
      <dgm:prSet presAssocID="{EAA2A182-BE41-4464-B9C9-263BA8E30ACA}" presName="node" presStyleLbl="node1" presStyleIdx="1" presStyleCnt="10">
        <dgm:presLayoutVars>
          <dgm:bulletEnabled val="1"/>
        </dgm:presLayoutVars>
      </dgm:prSet>
      <dgm:spPr/>
      <dgm:t>
        <a:bodyPr/>
        <a:lstStyle/>
        <a:p>
          <a:endParaRPr lang="en-US"/>
        </a:p>
      </dgm:t>
    </dgm:pt>
    <dgm:pt modelId="{9FB2FA10-3324-458F-9968-50CCB0C6375C}" type="pres">
      <dgm:prSet presAssocID="{7A4958A6-CF7A-4F98-AFA7-095920BB32AC}" presName="parTrans" presStyleLbl="sibTrans2D1" presStyleIdx="2" presStyleCnt="10"/>
      <dgm:spPr/>
      <dgm:t>
        <a:bodyPr/>
        <a:lstStyle/>
        <a:p>
          <a:endParaRPr lang="en-US"/>
        </a:p>
      </dgm:t>
    </dgm:pt>
    <dgm:pt modelId="{7CD350E6-61A4-4E7D-AF9D-52B06F845AA3}" type="pres">
      <dgm:prSet presAssocID="{7A4958A6-CF7A-4F98-AFA7-095920BB32AC}" presName="connectorText" presStyleLbl="sibTrans2D1" presStyleIdx="2" presStyleCnt="10"/>
      <dgm:spPr/>
      <dgm:t>
        <a:bodyPr/>
        <a:lstStyle/>
        <a:p>
          <a:endParaRPr lang="en-US"/>
        </a:p>
      </dgm:t>
    </dgm:pt>
    <dgm:pt modelId="{1CC63168-B7B9-4F6E-AE82-966BF16AE6BA}" type="pres">
      <dgm:prSet presAssocID="{646B29AD-4EED-4C75-A825-43EEC89AFFC5}" presName="node" presStyleLbl="node1" presStyleIdx="2" presStyleCnt="10">
        <dgm:presLayoutVars>
          <dgm:bulletEnabled val="1"/>
        </dgm:presLayoutVars>
      </dgm:prSet>
      <dgm:spPr/>
      <dgm:t>
        <a:bodyPr/>
        <a:lstStyle/>
        <a:p>
          <a:endParaRPr lang="en-US"/>
        </a:p>
      </dgm:t>
    </dgm:pt>
    <dgm:pt modelId="{D6CC2395-E27B-4698-A0A1-66EAF46487A3}" type="pres">
      <dgm:prSet presAssocID="{1158A888-A00B-4A04-9FC4-3905327AB915}" presName="parTrans" presStyleLbl="sibTrans2D1" presStyleIdx="3" presStyleCnt="10"/>
      <dgm:spPr/>
      <dgm:t>
        <a:bodyPr/>
        <a:lstStyle/>
        <a:p>
          <a:endParaRPr lang="en-US"/>
        </a:p>
      </dgm:t>
    </dgm:pt>
    <dgm:pt modelId="{C2F2A6A9-1EC4-4E71-968A-22472AD7DDEA}" type="pres">
      <dgm:prSet presAssocID="{1158A888-A00B-4A04-9FC4-3905327AB915}" presName="connectorText" presStyleLbl="sibTrans2D1" presStyleIdx="3" presStyleCnt="10"/>
      <dgm:spPr/>
      <dgm:t>
        <a:bodyPr/>
        <a:lstStyle/>
        <a:p>
          <a:endParaRPr lang="en-US"/>
        </a:p>
      </dgm:t>
    </dgm:pt>
    <dgm:pt modelId="{F18286E6-2E7F-4052-8991-0AD9E816DD97}" type="pres">
      <dgm:prSet presAssocID="{28EC1D68-0BD6-4BD1-B6AB-35DD91647036}" presName="node" presStyleLbl="node1" presStyleIdx="3" presStyleCnt="10">
        <dgm:presLayoutVars>
          <dgm:bulletEnabled val="1"/>
        </dgm:presLayoutVars>
      </dgm:prSet>
      <dgm:spPr/>
      <dgm:t>
        <a:bodyPr/>
        <a:lstStyle/>
        <a:p>
          <a:endParaRPr lang="en-US"/>
        </a:p>
      </dgm:t>
    </dgm:pt>
    <dgm:pt modelId="{F2C84B9F-A044-40E7-9B42-86ADD122E2D7}" type="pres">
      <dgm:prSet presAssocID="{F48DAC78-9C67-4A79-8095-DEFE70DEA12D}" presName="parTrans" presStyleLbl="sibTrans2D1" presStyleIdx="4" presStyleCnt="10"/>
      <dgm:spPr/>
      <dgm:t>
        <a:bodyPr/>
        <a:lstStyle/>
        <a:p>
          <a:endParaRPr lang="en-US"/>
        </a:p>
      </dgm:t>
    </dgm:pt>
    <dgm:pt modelId="{A62C9A94-28CA-4A30-9430-EC0F9B775B26}" type="pres">
      <dgm:prSet presAssocID="{F48DAC78-9C67-4A79-8095-DEFE70DEA12D}" presName="connectorText" presStyleLbl="sibTrans2D1" presStyleIdx="4" presStyleCnt="10"/>
      <dgm:spPr/>
      <dgm:t>
        <a:bodyPr/>
        <a:lstStyle/>
        <a:p>
          <a:endParaRPr lang="en-US"/>
        </a:p>
      </dgm:t>
    </dgm:pt>
    <dgm:pt modelId="{C5CC850D-E91F-48CD-8E14-02D2C6FFCD11}" type="pres">
      <dgm:prSet presAssocID="{04E6593D-578C-4028-8397-BCC754EA3749}" presName="node" presStyleLbl="node1" presStyleIdx="4" presStyleCnt="10">
        <dgm:presLayoutVars>
          <dgm:bulletEnabled val="1"/>
        </dgm:presLayoutVars>
      </dgm:prSet>
      <dgm:spPr/>
      <dgm:t>
        <a:bodyPr/>
        <a:lstStyle/>
        <a:p>
          <a:endParaRPr lang="en-US"/>
        </a:p>
      </dgm:t>
    </dgm:pt>
    <dgm:pt modelId="{94EA0D2B-A73F-40E4-AE1B-F00D6C986763}" type="pres">
      <dgm:prSet presAssocID="{04A1F5B4-D024-4D82-8228-F22B3229E95E}" presName="parTrans" presStyleLbl="sibTrans2D1" presStyleIdx="5" presStyleCnt="10"/>
      <dgm:spPr/>
      <dgm:t>
        <a:bodyPr/>
        <a:lstStyle/>
        <a:p>
          <a:endParaRPr lang="en-US"/>
        </a:p>
      </dgm:t>
    </dgm:pt>
    <dgm:pt modelId="{7378F5DC-1C0A-4E1D-9673-3647FF7BBC76}" type="pres">
      <dgm:prSet presAssocID="{04A1F5B4-D024-4D82-8228-F22B3229E95E}" presName="connectorText" presStyleLbl="sibTrans2D1" presStyleIdx="5" presStyleCnt="10"/>
      <dgm:spPr/>
      <dgm:t>
        <a:bodyPr/>
        <a:lstStyle/>
        <a:p>
          <a:endParaRPr lang="en-US"/>
        </a:p>
      </dgm:t>
    </dgm:pt>
    <dgm:pt modelId="{E6575232-05FE-4E38-9DD3-50569BDEC71A}" type="pres">
      <dgm:prSet presAssocID="{6D27EAB6-6BA5-4D29-8ABD-4F7892583043}" presName="node" presStyleLbl="node1" presStyleIdx="5" presStyleCnt="10">
        <dgm:presLayoutVars>
          <dgm:bulletEnabled val="1"/>
        </dgm:presLayoutVars>
      </dgm:prSet>
      <dgm:spPr/>
      <dgm:t>
        <a:bodyPr/>
        <a:lstStyle/>
        <a:p>
          <a:endParaRPr lang="en-US"/>
        </a:p>
      </dgm:t>
    </dgm:pt>
    <dgm:pt modelId="{CC125103-405E-43E2-A04B-97767B86863D}" type="pres">
      <dgm:prSet presAssocID="{96220412-44AF-4471-9BDA-5942225DDCA9}" presName="parTrans" presStyleLbl="sibTrans2D1" presStyleIdx="6" presStyleCnt="10"/>
      <dgm:spPr/>
      <dgm:t>
        <a:bodyPr/>
        <a:lstStyle/>
        <a:p>
          <a:endParaRPr lang="en-US"/>
        </a:p>
      </dgm:t>
    </dgm:pt>
    <dgm:pt modelId="{4396A430-AC60-469C-9390-979E0111D4B9}" type="pres">
      <dgm:prSet presAssocID="{96220412-44AF-4471-9BDA-5942225DDCA9}" presName="connectorText" presStyleLbl="sibTrans2D1" presStyleIdx="6" presStyleCnt="10"/>
      <dgm:spPr/>
      <dgm:t>
        <a:bodyPr/>
        <a:lstStyle/>
        <a:p>
          <a:endParaRPr lang="en-US"/>
        </a:p>
      </dgm:t>
    </dgm:pt>
    <dgm:pt modelId="{6B095167-5BC9-41BF-B212-4A4F7F8D1D5E}" type="pres">
      <dgm:prSet presAssocID="{0603DDA6-6C1A-4E24-8626-6DDAB9ACD430}" presName="node" presStyleLbl="node1" presStyleIdx="6" presStyleCnt="10">
        <dgm:presLayoutVars>
          <dgm:bulletEnabled val="1"/>
        </dgm:presLayoutVars>
      </dgm:prSet>
      <dgm:spPr/>
      <dgm:t>
        <a:bodyPr/>
        <a:lstStyle/>
        <a:p>
          <a:endParaRPr lang="en-US"/>
        </a:p>
      </dgm:t>
    </dgm:pt>
    <dgm:pt modelId="{D7D4E8B4-6DC6-4AD8-8F4C-A11AF2608D7B}" type="pres">
      <dgm:prSet presAssocID="{C33A95B1-FCCC-41C0-B0F6-48F5FD03C3BE}" presName="parTrans" presStyleLbl="sibTrans2D1" presStyleIdx="7" presStyleCnt="10"/>
      <dgm:spPr/>
      <dgm:t>
        <a:bodyPr/>
        <a:lstStyle/>
        <a:p>
          <a:endParaRPr lang="en-US"/>
        </a:p>
      </dgm:t>
    </dgm:pt>
    <dgm:pt modelId="{5DD9704E-CA88-4CD3-8003-61DDC864D280}" type="pres">
      <dgm:prSet presAssocID="{C33A95B1-FCCC-41C0-B0F6-48F5FD03C3BE}" presName="connectorText" presStyleLbl="sibTrans2D1" presStyleIdx="7" presStyleCnt="10"/>
      <dgm:spPr/>
      <dgm:t>
        <a:bodyPr/>
        <a:lstStyle/>
        <a:p>
          <a:endParaRPr lang="en-US"/>
        </a:p>
      </dgm:t>
    </dgm:pt>
    <dgm:pt modelId="{C7719985-8206-4294-B077-88FD2E53BF48}" type="pres">
      <dgm:prSet presAssocID="{4E60D2E9-B1FE-48D7-ACF0-8EE556C834B2}" presName="node" presStyleLbl="node1" presStyleIdx="7" presStyleCnt="10">
        <dgm:presLayoutVars>
          <dgm:bulletEnabled val="1"/>
        </dgm:presLayoutVars>
      </dgm:prSet>
      <dgm:spPr/>
      <dgm:t>
        <a:bodyPr/>
        <a:lstStyle/>
        <a:p>
          <a:endParaRPr lang="en-US"/>
        </a:p>
      </dgm:t>
    </dgm:pt>
    <dgm:pt modelId="{65A47CFB-E9B1-44B6-9D16-70ECA9E72B65}" type="pres">
      <dgm:prSet presAssocID="{8F3AA264-B952-4F7A-B887-FADA95E83BB6}" presName="parTrans" presStyleLbl="sibTrans2D1" presStyleIdx="8" presStyleCnt="10"/>
      <dgm:spPr/>
      <dgm:t>
        <a:bodyPr/>
        <a:lstStyle/>
        <a:p>
          <a:endParaRPr lang="en-US"/>
        </a:p>
      </dgm:t>
    </dgm:pt>
    <dgm:pt modelId="{925A8CA0-4AAA-4369-9C6A-D0EF730C94C2}" type="pres">
      <dgm:prSet presAssocID="{8F3AA264-B952-4F7A-B887-FADA95E83BB6}" presName="connectorText" presStyleLbl="sibTrans2D1" presStyleIdx="8" presStyleCnt="10"/>
      <dgm:spPr/>
      <dgm:t>
        <a:bodyPr/>
        <a:lstStyle/>
        <a:p>
          <a:endParaRPr lang="en-US"/>
        </a:p>
      </dgm:t>
    </dgm:pt>
    <dgm:pt modelId="{B8629B93-B714-4A2F-98A1-33A48BB75EC6}" type="pres">
      <dgm:prSet presAssocID="{F83E7418-CC18-41EC-B7D0-25A86EE86BD2}" presName="node" presStyleLbl="node1" presStyleIdx="8" presStyleCnt="10">
        <dgm:presLayoutVars>
          <dgm:bulletEnabled val="1"/>
        </dgm:presLayoutVars>
      </dgm:prSet>
      <dgm:spPr/>
      <dgm:t>
        <a:bodyPr/>
        <a:lstStyle/>
        <a:p>
          <a:endParaRPr lang="en-US"/>
        </a:p>
      </dgm:t>
    </dgm:pt>
    <dgm:pt modelId="{41FBFC46-A462-4289-AC15-023A767CBCBE}" type="pres">
      <dgm:prSet presAssocID="{E73DB28E-477B-43C4-891E-BF5664E0B59C}" presName="parTrans" presStyleLbl="sibTrans2D1" presStyleIdx="9" presStyleCnt="10"/>
      <dgm:spPr/>
      <dgm:t>
        <a:bodyPr/>
        <a:lstStyle/>
        <a:p>
          <a:endParaRPr lang="en-US"/>
        </a:p>
      </dgm:t>
    </dgm:pt>
    <dgm:pt modelId="{E3A4F9F2-2D4F-4AD2-BC6C-F0AE1010C08B}" type="pres">
      <dgm:prSet presAssocID="{E73DB28E-477B-43C4-891E-BF5664E0B59C}" presName="connectorText" presStyleLbl="sibTrans2D1" presStyleIdx="9" presStyleCnt="10"/>
      <dgm:spPr/>
      <dgm:t>
        <a:bodyPr/>
        <a:lstStyle/>
        <a:p>
          <a:endParaRPr lang="en-US"/>
        </a:p>
      </dgm:t>
    </dgm:pt>
    <dgm:pt modelId="{DB42D11B-341C-4F39-A0C7-4C6DC57D6B6E}" type="pres">
      <dgm:prSet presAssocID="{7A07A1E9-8279-49CE-B8EA-8CD069BF3E4F}" presName="node" presStyleLbl="node1" presStyleIdx="9" presStyleCnt="10">
        <dgm:presLayoutVars>
          <dgm:bulletEnabled val="1"/>
        </dgm:presLayoutVars>
      </dgm:prSet>
      <dgm:spPr/>
      <dgm:t>
        <a:bodyPr/>
        <a:lstStyle/>
        <a:p>
          <a:endParaRPr lang="en-US"/>
        </a:p>
      </dgm:t>
    </dgm:pt>
  </dgm:ptLst>
  <dgm:cxnLst>
    <dgm:cxn modelId="{3CECA51E-1CA6-494D-A3CE-4C353CD4DE5E}" type="presOf" srcId="{4E60D2E9-B1FE-48D7-ACF0-8EE556C834B2}" destId="{C7719985-8206-4294-B077-88FD2E53BF48}" srcOrd="0" destOrd="0" presId="urn:microsoft.com/office/officeart/2005/8/layout/radial5"/>
    <dgm:cxn modelId="{42E3439A-BF21-465A-B0C5-94B03FD21F74}" srcId="{E86664EF-CAB8-41D8-BFFE-ABB655F5855D}" destId="{04E6593D-578C-4028-8397-BCC754EA3749}" srcOrd="4" destOrd="0" parTransId="{F48DAC78-9C67-4A79-8095-DEFE70DEA12D}" sibTransId="{D5E14E36-084A-4AF7-9829-331FE98C5A8F}"/>
    <dgm:cxn modelId="{F7C43519-F8F8-4A7F-A446-6F121A87A0B8}" type="presOf" srcId="{F83E7418-CC18-41EC-B7D0-25A86EE86BD2}" destId="{B8629B93-B714-4A2F-98A1-33A48BB75EC6}" srcOrd="0" destOrd="0" presId="urn:microsoft.com/office/officeart/2005/8/layout/radial5"/>
    <dgm:cxn modelId="{634E6BB0-42BF-4095-8E24-59FB61B25B1C}" type="presOf" srcId="{0603DDA6-6C1A-4E24-8626-6DDAB9ACD430}" destId="{6B095167-5BC9-41BF-B212-4A4F7F8D1D5E}" srcOrd="0" destOrd="0" presId="urn:microsoft.com/office/officeart/2005/8/layout/radial5"/>
    <dgm:cxn modelId="{26167ACF-C441-4CB2-9931-3D734A3CBA44}" type="presOf" srcId="{8F3AA264-B952-4F7A-B887-FADA95E83BB6}" destId="{65A47CFB-E9B1-44B6-9D16-70ECA9E72B65}" srcOrd="0" destOrd="0" presId="urn:microsoft.com/office/officeart/2005/8/layout/radial5"/>
    <dgm:cxn modelId="{DEC4617D-DD96-479C-89E1-0254BF63A32E}" type="presOf" srcId="{1158A888-A00B-4A04-9FC4-3905327AB915}" destId="{D6CC2395-E27B-4698-A0A1-66EAF46487A3}" srcOrd="0" destOrd="0" presId="urn:microsoft.com/office/officeart/2005/8/layout/radial5"/>
    <dgm:cxn modelId="{62BD257E-05FA-437A-BF89-CADCAA1FCF95}" type="presOf" srcId="{6D27EAB6-6BA5-4D29-8ABD-4F7892583043}" destId="{E6575232-05FE-4E38-9DD3-50569BDEC71A}" srcOrd="0" destOrd="0" presId="urn:microsoft.com/office/officeart/2005/8/layout/radial5"/>
    <dgm:cxn modelId="{AE972F5E-5728-43A5-A7C1-860E872D2648}" srcId="{E86664EF-CAB8-41D8-BFFE-ABB655F5855D}" destId="{4E60D2E9-B1FE-48D7-ACF0-8EE556C834B2}" srcOrd="7" destOrd="0" parTransId="{C33A95B1-FCCC-41C0-B0F6-48F5FD03C3BE}" sibTransId="{31AE3BA9-7C2B-4743-B3F8-E0CE3B30FFEC}"/>
    <dgm:cxn modelId="{792194B2-388A-4A76-9387-96F9BE1774F3}" type="presOf" srcId="{E73DB28E-477B-43C4-891E-BF5664E0B59C}" destId="{41FBFC46-A462-4289-AC15-023A767CBCBE}" srcOrd="0" destOrd="0" presId="urn:microsoft.com/office/officeart/2005/8/layout/radial5"/>
    <dgm:cxn modelId="{025A5F2C-5ACA-48C0-9E79-37EFC95C6C14}" type="presOf" srcId="{04A1F5B4-D024-4D82-8228-F22B3229E95E}" destId="{94EA0D2B-A73F-40E4-AE1B-F00D6C986763}" srcOrd="0" destOrd="0" presId="urn:microsoft.com/office/officeart/2005/8/layout/radial5"/>
    <dgm:cxn modelId="{A9808096-8063-4781-B843-9CC98366747A}" srcId="{E86664EF-CAB8-41D8-BFFE-ABB655F5855D}" destId="{F83E7418-CC18-41EC-B7D0-25A86EE86BD2}" srcOrd="8" destOrd="0" parTransId="{8F3AA264-B952-4F7A-B887-FADA95E83BB6}" sibTransId="{5DAEE04F-47A1-4A88-BE7B-2B9E254F7E2F}"/>
    <dgm:cxn modelId="{7BE782B5-5E80-4B79-8360-2DA44E418C28}" type="presOf" srcId="{646B29AD-4EED-4C75-A825-43EEC89AFFC5}" destId="{1CC63168-B7B9-4F6E-AE82-966BF16AE6BA}" srcOrd="0" destOrd="0" presId="urn:microsoft.com/office/officeart/2005/8/layout/radial5"/>
    <dgm:cxn modelId="{DB1112C1-1680-4A99-8ACE-AB9B0E300BE4}" type="presOf" srcId="{82315E1F-580E-41D4-ACC0-995F246BDCD9}" destId="{3AF29F41-8BFB-43B1-B9AE-0C6BB22A89A6}" srcOrd="0" destOrd="0" presId="urn:microsoft.com/office/officeart/2005/8/layout/radial5"/>
    <dgm:cxn modelId="{677DB112-31BE-4B11-B882-AA4270B1A20E}" type="presOf" srcId="{F37E0D4A-B512-42C2-8883-F5162E3BFE60}" destId="{E332ED43-B281-4ADE-A8CE-A373F3D16BE1}" srcOrd="1" destOrd="0" presId="urn:microsoft.com/office/officeart/2005/8/layout/radial5"/>
    <dgm:cxn modelId="{96C6A809-DD87-441F-8996-B5F012959ED5}" type="presOf" srcId="{C33A95B1-FCCC-41C0-B0F6-48F5FD03C3BE}" destId="{5DD9704E-CA88-4CD3-8003-61DDC864D280}" srcOrd="1" destOrd="0" presId="urn:microsoft.com/office/officeart/2005/8/layout/radial5"/>
    <dgm:cxn modelId="{3EC1EED3-EC97-42D4-B81A-E64392F986CC}" type="presOf" srcId="{96220412-44AF-4471-9BDA-5942225DDCA9}" destId="{CC125103-405E-43E2-A04B-97767B86863D}" srcOrd="0" destOrd="0" presId="urn:microsoft.com/office/officeart/2005/8/layout/radial5"/>
    <dgm:cxn modelId="{03A4B525-2404-4424-A893-612791398B8E}" type="presOf" srcId="{7A4958A6-CF7A-4F98-AFA7-095920BB32AC}" destId="{7CD350E6-61A4-4E7D-AF9D-52B06F845AA3}" srcOrd="1" destOrd="0" presId="urn:microsoft.com/office/officeart/2005/8/layout/radial5"/>
    <dgm:cxn modelId="{40B08521-480D-4C28-825E-0ACA839A72BA}" type="presOf" srcId="{E73DB28E-477B-43C4-891E-BF5664E0B59C}" destId="{E3A4F9F2-2D4F-4AD2-BC6C-F0AE1010C08B}" srcOrd="1" destOrd="0" presId="urn:microsoft.com/office/officeart/2005/8/layout/radial5"/>
    <dgm:cxn modelId="{BE277C4C-F7B2-47AB-88F7-0C934448BF70}" type="presOf" srcId="{7A4958A6-CF7A-4F98-AFA7-095920BB32AC}" destId="{9FB2FA10-3324-458F-9968-50CCB0C6375C}" srcOrd="0" destOrd="0" presId="urn:microsoft.com/office/officeart/2005/8/layout/radial5"/>
    <dgm:cxn modelId="{90BFB9E5-107D-4D62-AE61-DFD3AA1BE4E4}" type="presOf" srcId="{1CFB776A-BD0D-4B4C-A150-04AA454DAA1C}" destId="{34100AA6-72EA-43A5-B560-EC1A8BDDCFAC}" srcOrd="0" destOrd="0" presId="urn:microsoft.com/office/officeart/2005/8/layout/radial5"/>
    <dgm:cxn modelId="{DF9F87EB-0A90-4999-AB15-57DF32ADC7BA}" type="presOf" srcId="{28EC1D68-0BD6-4BD1-B6AB-35DD91647036}" destId="{F18286E6-2E7F-4052-8991-0AD9E816DD97}" srcOrd="0" destOrd="0" presId="urn:microsoft.com/office/officeart/2005/8/layout/radial5"/>
    <dgm:cxn modelId="{2A321209-06AC-43F0-9BA4-A66E054F1115}" type="presOf" srcId="{F37E0D4A-B512-42C2-8883-F5162E3BFE60}" destId="{F92C91B5-92C8-419C-AE09-E7FE0E8E1FF6}" srcOrd="0" destOrd="0" presId="urn:microsoft.com/office/officeart/2005/8/layout/radial5"/>
    <dgm:cxn modelId="{7EEC1740-9EF9-4DF7-9185-3816E6F10660}" type="presOf" srcId="{1158A888-A00B-4A04-9FC4-3905327AB915}" destId="{C2F2A6A9-1EC4-4E71-968A-22472AD7DDEA}" srcOrd="1" destOrd="0" presId="urn:microsoft.com/office/officeart/2005/8/layout/radial5"/>
    <dgm:cxn modelId="{97935E10-C07E-4497-939B-6542C2D2D4DB}" type="presOf" srcId="{96220412-44AF-4471-9BDA-5942225DDCA9}" destId="{4396A430-AC60-469C-9390-979E0111D4B9}" srcOrd="1" destOrd="0" presId="urn:microsoft.com/office/officeart/2005/8/layout/radial5"/>
    <dgm:cxn modelId="{09E1BCF8-FFD3-4436-99A4-E0A5CCE51E73}" type="presOf" srcId="{F48DAC78-9C67-4A79-8095-DEFE70DEA12D}" destId="{F2C84B9F-A044-40E7-9B42-86ADD122E2D7}" srcOrd="0" destOrd="0" presId="urn:microsoft.com/office/officeart/2005/8/layout/radial5"/>
    <dgm:cxn modelId="{A7D9460B-0DD9-4CE9-A673-11D1A2C5F796}" srcId="{E86664EF-CAB8-41D8-BFFE-ABB655F5855D}" destId="{1CFB776A-BD0D-4B4C-A150-04AA454DAA1C}" srcOrd="0" destOrd="0" parTransId="{82315E1F-580E-41D4-ACC0-995F246BDCD9}" sibTransId="{7BAED05C-8A0E-402F-ACAB-A0DEBF1F4CCF}"/>
    <dgm:cxn modelId="{89C315A8-616F-4749-80AB-C3E14AD98856}" srcId="{E86664EF-CAB8-41D8-BFFE-ABB655F5855D}" destId="{EAA2A182-BE41-4464-B9C9-263BA8E30ACA}" srcOrd="1" destOrd="0" parTransId="{F37E0D4A-B512-42C2-8883-F5162E3BFE60}" sibTransId="{53AFCDB1-3583-439D-B90E-5B5FD79A3148}"/>
    <dgm:cxn modelId="{8F09D7C9-30E8-4A47-86F3-1C76FD00A445}" srcId="{E86664EF-CAB8-41D8-BFFE-ABB655F5855D}" destId="{28EC1D68-0BD6-4BD1-B6AB-35DD91647036}" srcOrd="3" destOrd="0" parTransId="{1158A888-A00B-4A04-9FC4-3905327AB915}" sibTransId="{39CBF5CA-8114-49C9-BD83-F504CF4CB704}"/>
    <dgm:cxn modelId="{C411F843-A598-43A3-AE1A-78CCF06DD983}" type="presOf" srcId="{C74B4EB4-0E83-4D47-B894-F098968A5203}" destId="{88ACBC50-50FA-4FD2-8784-094DBBC7379F}" srcOrd="0" destOrd="0" presId="urn:microsoft.com/office/officeart/2005/8/layout/radial5"/>
    <dgm:cxn modelId="{5CFF2E8B-930F-4A21-A638-4862978EE586}" srcId="{C74B4EB4-0E83-4D47-B894-F098968A5203}" destId="{E86664EF-CAB8-41D8-BFFE-ABB655F5855D}" srcOrd="0" destOrd="0" parTransId="{0993CBF2-8704-4417-AFB0-60756873532A}" sibTransId="{954FF24B-780C-40A3-B130-11D9914EF4B7}"/>
    <dgm:cxn modelId="{9D4779D0-065F-4884-9269-C48C22B553FA}" type="presOf" srcId="{04A1F5B4-D024-4D82-8228-F22B3229E95E}" destId="{7378F5DC-1C0A-4E1D-9673-3647FF7BBC76}" srcOrd="1" destOrd="0" presId="urn:microsoft.com/office/officeart/2005/8/layout/radial5"/>
    <dgm:cxn modelId="{C8EAC6D1-971B-4134-837D-0C2BCBBDD680}" srcId="{E86664EF-CAB8-41D8-BFFE-ABB655F5855D}" destId="{646B29AD-4EED-4C75-A825-43EEC89AFFC5}" srcOrd="2" destOrd="0" parTransId="{7A4958A6-CF7A-4F98-AFA7-095920BB32AC}" sibTransId="{C8061D9C-B390-44B6-B7A1-98F83BA6A902}"/>
    <dgm:cxn modelId="{21BE14F9-64B3-481D-A548-0BA8D4B06747}" srcId="{E86664EF-CAB8-41D8-BFFE-ABB655F5855D}" destId="{7A07A1E9-8279-49CE-B8EA-8CD069BF3E4F}" srcOrd="9" destOrd="0" parTransId="{E73DB28E-477B-43C4-891E-BF5664E0B59C}" sibTransId="{81FBF2A7-7E1D-47E3-93AB-02D2E873EBA6}"/>
    <dgm:cxn modelId="{6708A698-FFA8-4AD7-A477-E9DDCDF0E00B}" type="presOf" srcId="{82315E1F-580E-41D4-ACC0-995F246BDCD9}" destId="{49392165-D484-4FD1-8F21-DBC77A9DF1BD}" srcOrd="1" destOrd="0" presId="urn:microsoft.com/office/officeart/2005/8/layout/radial5"/>
    <dgm:cxn modelId="{24341915-119C-4425-8E78-084622CCD170}" type="presOf" srcId="{E86664EF-CAB8-41D8-BFFE-ABB655F5855D}" destId="{5AB86F69-DE0F-428F-86FA-B35EE0C142A0}" srcOrd="0" destOrd="0" presId="urn:microsoft.com/office/officeart/2005/8/layout/radial5"/>
    <dgm:cxn modelId="{4FFA9175-A00A-4164-B13B-5CD3E7FCBC2D}" type="presOf" srcId="{7A07A1E9-8279-49CE-B8EA-8CD069BF3E4F}" destId="{DB42D11B-341C-4F39-A0C7-4C6DC57D6B6E}" srcOrd="0" destOrd="0" presId="urn:microsoft.com/office/officeart/2005/8/layout/radial5"/>
    <dgm:cxn modelId="{347A50F2-99EF-47FA-AE2E-61EB515E7686}" type="presOf" srcId="{04E6593D-578C-4028-8397-BCC754EA3749}" destId="{C5CC850D-E91F-48CD-8E14-02D2C6FFCD11}" srcOrd="0" destOrd="0" presId="urn:microsoft.com/office/officeart/2005/8/layout/radial5"/>
    <dgm:cxn modelId="{D0D756AB-6058-4599-9D0B-3C5902CE1D66}" type="presOf" srcId="{F48DAC78-9C67-4A79-8095-DEFE70DEA12D}" destId="{A62C9A94-28CA-4A30-9430-EC0F9B775B26}" srcOrd="1" destOrd="0" presId="urn:microsoft.com/office/officeart/2005/8/layout/radial5"/>
    <dgm:cxn modelId="{E83C2624-A4DD-4A92-8D07-BA65BFDEBBDE}" srcId="{E86664EF-CAB8-41D8-BFFE-ABB655F5855D}" destId="{0603DDA6-6C1A-4E24-8626-6DDAB9ACD430}" srcOrd="6" destOrd="0" parTransId="{96220412-44AF-4471-9BDA-5942225DDCA9}" sibTransId="{8DF7397F-2D33-4DA5-8208-EE01A2E58195}"/>
    <dgm:cxn modelId="{B0EBA609-E3DD-451C-85FE-D21C39CAC74B}" type="presOf" srcId="{EAA2A182-BE41-4464-B9C9-263BA8E30ACA}" destId="{E3B74806-5A6C-4DC8-A39F-25C154E2CE16}" srcOrd="0" destOrd="0" presId="urn:microsoft.com/office/officeart/2005/8/layout/radial5"/>
    <dgm:cxn modelId="{8571BEC4-26EB-4491-9BA6-7DF276C3CCAD}" type="presOf" srcId="{C33A95B1-FCCC-41C0-B0F6-48F5FD03C3BE}" destId="{D7D4E8B4-6DC6-4AD8-8F4C-A11AF2608D7B}" srcOrd="0" destOrd="0" presId="urn:microsoft.com/office/officeart/2005/8/layout/radial5"/>
    <dgm:cxn modelId="{F0FD2EB0-0524-40F4-83F6-5171B73B674A}" srcId="{E86664EF-CAB8-41D8-BFFE-ABB655F5855D}" destId="{6D27EAB6-6BA5-4D29-8ABD-4F7892583043}" srcOrd="5" destOrd="0" parTransId="{04A1F5B4-D024-4D82-8228-F22B3229E95E}" sibTransId="{94240B60-A48D-4C8F-B070-B09BC898B4A0}"/>
    <dgm:cxn modelId="{B08B4A0F-447A-447E-9876-404768A3761C}" type="presOf" srcId="{8F3AA264-B952-4F7A-B887-FADA95E83BB6}" destId="{925A8CA0-4AAA-4369-9C6A-D0EF730C94C2}" srcOrd="1" destOrd="0" presId="urn:microsoft.com/office/officeart/2005/8/layout/radial5"/>
    <dgm:cxn modelId="{BC23C08B-4BF3-4DF7-96E0-077F40D6D24D}" type="presParOf" srcId="{88ACBC50-50FA-4FD2-8784-094DBBC7379F}" destId="{5AB86F69-DE0F-428F-86FA-B35EE0C142A0}" srcOrd="0" destOrd="0" presId="urn:microsoft.com/office/officeart/2005/8/layout/radial5"/>
    <dgm:cxn modelId="{F78229E3-52F3-4656-9CDD-CD8FD5D8F84F}" type="presParOf" srcId="{88ACBC50-50FA-4FD2-8784-094DBBC7379F}" destId="{3AF29F41-8BFB-43B1-B9AE-0C6BB22A89A6}" srcOrd="1" destOrd="0" presId="urn:microsoft.com/office/officeart/2005/8/layout/radial5"/>
    <dgm:cxn modelId="{60A154E5-6F49-4FBE-82FD-5066F1D7F720}" type="presParOf" srcId="{3AF29F41-8BFB-43B1-B9AE-0C6BB22A89A6}" destId="{49392165-D484-4FD1-8F21-DBC77A9DF1BD}" srcOrd="0" destOrd="0" presId="urn:microsoft.com/office/officeart/2005/8/layout/radial5"/>
    <dgm:cxn modelId="{9B9ACA3C-6163-4B34-9569-0C4D814DBFD3}" type="presParOf" srcId="{88ACBC50-50FA-4FD2-8784-094DBBC7379F}" destId="{34100AA6-72EA-43A5-B560-EC1A8BDDCFAC}" srcOrd="2" destOrd="0" presId="urn:microsoft.com/office/officeart/2005/8/layout/radial5"/>
    <dgm:cxn modelId="{6A3899D8-0D19-40B2-96F4-E6A6CFA6F5A0}" type="presParOf" srcId="{88ACBC50-50FA-4FD2-8784-094DBBC7379F}" destId="{F92C91B5-92C8-419C-AE09-E7FE0E8E1FF6}" srcOrd="3" destOrd="0" presId="urn:microsoft.com/office/officeart/2005/8/layout/radial5"/>
    <dgm:cxn modelId="{84013599-764B-474D-80F7-400623DF5F5A}" type="presParOf" srcId="{F92C91B5-92C8-419C-AE09-E7FE0E8E1FF6}" destId="{E332ED43-B281-4ADE-A8CE-A373F3D16BE1}" srcOrd="0" destOrd="0" presId="urn:microsoft.com/office/officeart/2005/8/layout/radial5"/>
    <dgm:cxn modelId="{80D2E5C1-B88A-4701-BB4B-60367667B6ED}" type="presParOf" srcId="{88ACBC50-50FA-4FD2-8784-094DBBC7379F}" destId="{E3B74806-5A6C-4DC8-A39F-25C154E2CE16}" srcOrd="4" destOrd="0" presId="urn:microsoft.com/office/officeart/2005/8/layout/radial5"/>
    <dgm:cxn modelId="{73AEBF86-8341-4F28-828A-E7D2117C21E4}" type="presParOf" srcId="{88ACBC50-50FA-4FD2-8784-094DBBC7379F}" destId="{9FB2FA10-3324-458F-9968-50CCB0C6375C}" srcOrd="5" destOrd="0" presId="urn:microsoft.com/office/officeart/2005/8/layout/radial5"/>
    <dgm:cxn modelId="{E0C9F868-E0F3-47AF-A679-B117896FD06A}" type="presParOf" srcId="{9FB2FA10-3324-458F-9968-50CCB0C6375C}" destId="{7CD350E6-61A4-4E7D-AF9D-52B06F845AA3}" srcOrd="0" destOrd="0" presId="urn:microsoft.com/office/officeart/2005/8/layout/radial5"/>
    <dgm:cxn modelId="{AA8CBE06-1169-4DE3-A1CE-B96C4BE6E85D}" type="presParOf" srcId="{88ACBC50-50FA-4FD2-8784-094DBBC7379F}" destId="{1CC63168-B7B9-4F6E-AE82-966BF16AE6BA}" srcOrd="6" destOrd="0" presId="urn:microsoft.com/office/officeart/2005/8/layout/radial5"/>
    <dgm:cxn modelId="{002DDFBD-195A-4818-B0F1-53F79C505D41}" type="presParOf" srcId="{88ACBC50-50FA-4FD2-8784-094DBBC7379F}" destId="{D6CC2395-E27B-4698-A0A1-66EAF46487A3}" srcOrd="7" destOrd="0" presId="urn:microsoft.com/office/officeart/2005/8/layout/radial5"/>
    <dgm:cxn modelId="{07E64FD1-063F-4B08-AF29-5F0D283115AD}" type="presParOf" srcId="{D6CC2395-E27B-4698-A0A1-66EAF46487A3}" destId="{C2F2A6A9-1EC4-4E71-968A-22472AD7DDEA}" srcOrd="0" destOrd="0" presId="urn:microsoft.com/office/officeart/2005/8/layout/radial5"/>
    <dgm:cxn modelId="{26CAFA5E-9918-4E7C-9E01-5D40F34D964D}" type="presParOf" srcId="{88ACBC50-50FA-4FD2-8784-094DBBC7379F}" destId="{F18286E6-2E7F-4052-8991-0AD9E816DD97}" srcOrd="8" destOrd="0" presId="urn:microsoft.com/office/officeart/2005/8/layout/radial5"/>
    <dgm:cxn modelId="{4C792B2F-BE6D-4857-869E-1841B7E2ECBB}" type="presParOf" srcId="{88ACBC50-50FA-4FD2-8784-094DBBC7379F}" destId="{F2C84B9F-A044-40E7-9B42-86ADD122E2D7}" srcOrd="9" destOrd="0" presId="urn:microsoft.com/office/officeart/2005/8/layout/radial5"/>
    <dgm:cxn modelId="{4E3EAD95-7D5C-4D9B-A840-C2BA6E0AA362}" type="presParOf" srcId="{F2C84B9F-A044-40E7-9B42-86ADD122E2D7}" destId="{A62C9A94-28CA-4A30-9430-EC0F9B775B26}" srcOrd="0" destOrd="0" presId="urn:microsoft.com/office/officeart/2005/8/layout/radial5"/>
    <dgm:cxn modelId="{1799EDF8-F112-4A61-95FA-DD032BCF7BC0}" type="presParOf" srcId="{88ACBC50-50FA-4FD2-8784-094DBBC7379F}" destId="{C5CC850D-E91F-48CD-8E14-02D2C6FFCD11}" srcOrd="10" destOrd="0" presId="urn:microsoft.com/office/officeart/2005/8/layout/radial5"/>
    <dgm:cxn modelId="{6CDEE030-8B5B-4E25-AE77-749F37A9C3A8}" type="presParOf" srcId="{88ACBC50-50FA-4FD2-8784-094DBBC7379F}" destId="{94EA0D2B-A73F-40E4-AE1B-F00D6C986763}" srcOrd="11" destOrd="0" presId="urn:microsoft.com/office/officeart/2005/8/layout/radial5"/>
    <dgm:cxn modelId="{88A688C5-2F9D-40FC-B4B0-D404D59BF8AC}" type="presParOf" srcId="{94EA0D2B-A73F-40E4-AE1B-F00D6C986763}" destId="{7378F5DC-1C0A-4E1D-9673-3647FF7BBC76}" srcOrd="0" destOrd="0" presId="urn:microsoft.com/office/officeart/2005/8/layout/radial5"/>
    <dgm:cxn modelId="{13FD267E-8767-493E-99B8-F9D6507AE827}" type="presParOf" srcId="{88ACBC50-50FA-4FD2-8784-094DBBC7379F}" destId="{E6575232-05FE-4E38-9DD3-50569BDEC71A}" srcOrd="12" destOrd="0" presId="urn:microsoft.com/office/officeart/2005/8/layout/radial5"/>
    <dgm:cxn modelId="{D84F614F-C801-493E-BDF5-4383AF5C47BA}" type="presParOf" srcId="{88ACBC50-50FA-4FD2-8784-094DBBC7379F}" destId="{CC125103-405E-43E2-A04B-97767B86863D}" srcOrd="13" destOrd="0" presId="urn:microsoft.com/office/officeart/2005/8/layout/radial5"/>
    <dgm:cxn modelId="{627B4EF9-F0AB-48D6-860F-A938A8140735}" type="presParOf" srcId="{CC125103-405E-43E2-A04B-97767B86863D}" destId="{4396A430-AC60-469C-9390-979E0111D4B9}" srcOrd="0" destOrd="0" presId="urn:microsoft.com/office/officeart/2005/8/layout/radial5"/>
    <dgm:cxn modelId="{A952E294-59F1-43D0-B7F6-559D0E57CFA6}" type="presParOf" srcId="{88ACBC50-50FA-4FD2-8784-094DBBC7379F}" destId="{6B095167-5BC9-41BF-B212-4A4F7F8D1D5E}" srcOrd="14" destOrd="0" presId="urn:microsoft.com/office/officeart/2005/8/layout/radial5"/>
    <dgm:cxn modelId="{E6264D64-1BE0-49E5-BA87-15E70C4A362E}" type="presParOf" srcId="{88ACBC50-50FA-4FD2-8784-094DBBC7379F}" destId="{D7D4E8B4-6DC6-4AD8-8F4C-A11AF2608D7B}" srcOrd="15" destOrd="0" presId="urn:microsoft.com/office/officeart/2005/8/layout/radial5"/>
    <dgm:cxn modelId="{0C66E3CF-9280-49A9-9792-6565FADF329C}" type="presParOf" srcId="{D7D4E8B4-6DC6-4AD8-8F4C-A11AF2608D7B}" destId="{5DD9704E-CA88-4CD3-8003-61DDC864D280}" srcOrd="0" destOrd="0" presId="urn:microsoft.com/office/officeart/2005/8/layout/radial5"/>
    <dgm:cxn modelId="{4364B3CE-67B2-4DC8-A09F-2AD712D899CB}" type="presParOf" srcId="{88ACBC50-50FA-4FD2-8784-094DBBC7379F}" destId="{C7719985-8206-4294-B077-88FD2E53BF48}" srcOrd="16" destOrd="0" presId="urn:microsoft.com/office/officeart/2005/8/layout/radial5"/>
    <dgm:cxn modelId="{F572144E-BECA-4406-BD76-8CC28185B9CD}" type="presParOf" srcId="{88ACBC50-50FA-4FD2-8784-094DBBC7379F}" destId="{65A47CFB-E9B1-44B6-9D16-70ECA9E72B65}" srcOrd="17" destOrd="0" presId="urn:microsoft.com/office/officeart/2005/8/layout/radial5"/>
    <dgm:cxn modelId="{7FEA1AFB-C20E-4F8B-84D6-B634C0ED15ED}" type="presParOf" srcId="{65A47CFB-E9B1-44B6-9D16-70ECA9E72B65}" destId="{925A8CA0-4AAA-4369-9C6A-D0EF730C94C2}" srcOrd="0" destOrd="0" presId="urn:microsoft.com/office/officeart/2005/8/layout/radial5"/>
    <dgm:cxn modelId="{438C3601-CF19-44E5-BF14-80A77CF32E4C}" type="presParOf" srcId="{88ACBC50-50FA-4FD2-8784-094DBBC7379F}" destId="{B8629B93-B714-4A2F-98A1-33A48BB75EC6}" srcOrd="18" destOrd="0" presId="urn:microsoft.com/office/officeart/2005/8/layout/radial5"/>
    <dgm:cxn modelId="{74CA6CC3-7032-49ED-95AD-CCCBF7DCCF7F}" type="presParOf" srcId="{88ACBC50-50FA-4FD2-8784-094DBBC7379F}" destId="{41FBFC46-A462-4289-AC15-023A767CBCBE}" srcOrd="19" destOrd="0" presId="urn:microsoft.com/office/officeart/2005/8/layout/radial5"/>
    <dgm:cxn modelId="{ADB75C02-2702-47F2-BF61-F84CD586230C}" type="presParOf" srcId="{41FBFC46-A462-4289-AC15-023A767CBCBE}" destId="{E3A4F9F2-2D4F-4AD2-BC6C-F0AE1010C08B}" srcOrd="0" destOrd="0" presId="urn:microsoft.com/office/officeart/2005/8/layout/radial5"/>
    <dgm:cxn modelId="{7646855F-A800-4F9A-8F3E-F068324C99D3}" type="presParOf" srcId="{88ACBC50-50FA-4FD2-8784-094DBBC7379F}" destId="{DB42D11B-341C-4F39-A0C7-4C6DC57D6B6E}"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A0168-2A01-45F0-BCF1-37F1C60B96B1}">
      <dsp:nvSpPr>
        <dsp:cNvPr id="0" name=""/>
        <dsp:cNvSpPr/>
      </dsp:nvSpPr>
      <dsp:spPr>
        <a:xfrm>
          <a:off x="-92465" y="10"/>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r>
            <a:rPr lang="bn-BD" sz="2800" kern="1200" dirty="0" smtClean="0">
              <a:latin typeface="NikoshBAN" pitchFamily="2" charset="0"/>
              <a:cs typeface="NikoshBAN" pitchFamily="2" charset="0"/>
            </a:rPr>
            <a:t>এই পাঠ শেষে শিক্ষার্থীরা- </a:t>
          </a:r>
          <a:endParaRPr lang="en-US" sz="2800" kern="1200" dirty="0">
            <a:latin typeface="NikoshBAN" pitchFamily="2" charset="0"/>
            <a:cs typeface="NikoshBAN" pitchFamily="2" charset="0"/>
          </a:endParaRPr>
        </a:p>
      </dsp:txBody>
      <dsp:txXfrm>
        <a:off x="-92465" y="10"/>
        <a:ext cx="6750709" cy="613700"/>
      </dsp:txXfrm>
    </dsp:sp>
    <dsp:sp modelId="{865A56DB-BCB3-4333-B3A4-E24F8AB65AE6}">
      <dsp:nvSpPr>
        <dsp:cNvPr id="0" name=""/>
        <dsp:cNvSpPr/>
      </dsp:nvSpPr>
      <dsp:spPr>
        <a:xfrm>
          <a:off x="42886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FD6F55E2-6481-4C77-972D-EC083ADF1AE0}">
      <dsp:nvSpPr>
        <dsp:cNvPr id="0" name=""/>
        <dsp:cNvSpPr/>
      </dsp:nvSpPr>
      <dsp:spPr>
        <a:xfrm>
          <a:off x="137771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6BC1E829-B82E-4730-BB9F-2D309C6DA0DD}">
      <dsp:nvSpPr>
        <dsp:cNvPr id="0" name=""/>
        <dsp:cNvSpPr/>
      </dsp:nvSpPr>
      <dsp:spPr>
        <a:xfrm>
          <a:off x="2327315"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863BDF1C-5FFB-4309-8556-1B4AD3B5B828}">
      <dsp:nvSpPr>
        <dsp:cNvPr id="0" name=""/>
        <dsp:cNvSpPr/>
      </dsp:nvSpPr>
      <dsp:spPr>
        <a:xfrm>
          <a:off x="327616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9C51588-2AC2-44ED-9871-9C87B630942F}">
      <dsp:nvSpPr>
        <dsp:cNvPr id="0" name=""/>
        <dsp:cNvSpPr/>
      </dsp:nvSpPr>
      <dsp:spPr>
        <a:xfrm>
          <a:off x="422576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4A2403F0-D04A-47D4-83AC-4B4385646280}">
      <dsp:nvSpPr>
        <dsp:cNvPr id="0" name=""/>
        <dsp:cNvSpPr/>
      </dsp:nvSpPr>
      <dsp:spPr>
        <a:xfrm>
          <a:off x="517461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8D6B1DBF-48E4-4404-A19F-E4738711CDC3}">
      <dsp:nvSpPr>
        <dsp:cNvPr id="0" name=""/>
        <dsp:cNvSpPr/>
      </dsp:nvSpPr>
      <dsp:spPr>
        <a:xfrm>
          <a:off x="6124214" y="613711"/>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381DCCA-E681-4414-BF88-762A2D8C1D51}">
      <dsp:nvSpPr>
        <dsp:cNvPr id="0" name=""/>
        <dsp:cNvSpPr/>
      </dsp:nvSpPr>
      <dsp:spPr>
        <a:xfrm>
          <a:off x="-92465" y="738724"/>
          <a:ext cx="7881130" cy="1000105"/>
        </a:xfrm>
        <a:prstGeom prst="rect">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bn-BD" sz="3200" kern="1200" dirty="0" smtClean="0">
              <a:solidFill>
                <a:srgbClr val="050403"/>
              </a:solidFill>
              <a:latin typeface="NikoshBAN" pitchFamily="2" charset="0"/>
              <a:cs typeface="NikoshBAN" pitchFamily="2" charset="0"/>
            </a:rPr>
            <a:t>১। উপজেলা পরিষদের কাজসমূহ ব্যাখ্যা করতে পারবে। </a:t>
          </a:r>
          <a:endParaRPr lang="en-US" sz="3200" kern="1200" dirty="0"/>
        </a:p>
      </dsp:txBody>
      <dsp:txXfrm>
        <a:off x="-92465" y="738724"/>
        <a:ext cx="7881130" cy="1000105"/>
      </dsp:txXfrm>
    </dsp:sp>
    <dsp:sp modelId="{1EA31D89-4420-4CBA-8EF9-7FA76715B5EC}">
      <dsp:nvSpPr>
        <dsp:cNvPr id="0" name=""/>
        <dsp:cNvSpPr/>
      </dsp:nvSpPr>
      <dsp:spPr>
        <a:xfrm>
          <a:off x="-92465" y="1954941"/>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a:p>
      </dsp:txBody>
      <dsp:txXfrm>
        <a:off x="-92465" y="1954941"/>
        <a:ext cx="6750709" cy="613700"/>
      </dsp:txXfrm>
    </dsp:sp>
    <dsp:sp modelId="{1977F342-91E2-4A86-BAC3-BF8AB1E79110}">
      <dsp:nvSpPr>
        <dsp:cNvPr id="0" name=""/>
        <dsp:cNvSpPr/>
      </dsp:nvSpPr>
      <dsp:spPr>
        <a:xfrm>
          <a:off x="42886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D10D9273-9063-4375-B1C7-BEC156691462}">
      <dsp:nvSpPr>
        <dsp:cNvPr id="0" name=""/>
        <dsp:cNvSpPr/>
      </dsp:nvSpPr>
      <dsp:spPr>
        <a:xfrm>
          <a:off x="137771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3F685EA-A2C0-4AD9-B317-1A52D791A460}">
      <dsp:nvSpPr>
        <dsp:cNvPr id="0" name=""/>
        <dsp:cNvSpPr/>
      </dsp:nvSpPr>
      <dsp:spPr>
        <a:xfrm>
          <a:off x="2327315"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2A69A27D-D75D-4166-B3A2-158142A50596}">
      <dsp:nvSpPr>
        <dsp:cNvPr id="0" name=""/>
        <dsp:cNvSpPr/>
      </dsp:nvSpPr>
      <dsp:spPr>
        <a:xfrm>
          <a:off x="327616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C0CADD0-92B7-4C8B-9BEE-C69F2BAB6568}">
      <dsp:nvSpPr>
        <dsp:cNvPr id="0" name=""/>
        <dsp:cNvSpPr/>
      </dsp:nvSpPr>
      <dsp:spPr>
        <a:xfrm>
          <a:off x="422576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B28BB323-D1C3-4FFA-96E5-5B4F2F6C9CC9}">
      <dsp:nvSpPr>
        <dsp:cNvPr id="0" name=""/>
        <dsp:cNvSpPr/>
      </dsp:nvSpPr>
      <dsp:spPr>
        <a:xfrm>
          <a:off x="517461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A543F6CF-0C63-4172-8AF5-E9610C66D926}">
      <dsp:nvSpPr>
        <dsp:cNvPr id="0" name=""/>
        <dsp:cNvSpPr/>
      </dsp:nvSpPr>
      <dsp:spPr>
        <a:xfrm>
          <a:off x="6124214" y="2568642"/>
          <a:ext cx="1579666" cy="1250131"/>
        </a:xfrm>
        <a:prstGeom prst="chevron">
          <a:avLst>
            <a:gd name="adj" fmla="val 70610"/>
          </a:avLst>
        </a:prstGeom>
        <a:solidFill>
          <a:schemeClr val="accen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sp>
    <dsp:sp modelId="{E5FD83A0-CDB6-4DD1-AA13-8CB5FB654672}">
      <dsp:nvSpPr>
        <dsp:cNvPr id="0" name=""/>
        <dsp:cNvSpPr/>
      </dsp:nvSpPr>
      <dsp:spPr>
        <a:xfrm>
          <a:off x="-92465" y="2693655"/>
          <a:ext cx="7881130" cy="1000105"/>
        </a:xfrm>
        <a:prstGeom prst="rect">
          <a:avLst/>
        </a:prstGeom>
        <a:solidFill>
          <a:schemeClr val="lt1">
            <a:hueOff val="0"/>
            <a:satOff val="0"/>
            <a:lumOff val="0"/>
            <a:alphaOff val="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dsp:style>
      <dsp:txBody>
        <a:bodyPr spcFirstLastPara="0" vert="horz" wrap="square" lIns="81280" tIns="81280" rIns="81280" bIns="81280" numCol="1" spcCol="1270" anchor="ctr" anchorCtr="0">
          <a:noAutofit/>
        </a:bodyPr>
        <a:lstStyle/>
        <a:p>
          <a:pPr lvl="0" algn="l" defTabSz="1422400">
            <a:lnSpc>
              <a:spcPct val="90000"/>
            </a:lnSpc>
            <a:spcBef>
              <a:spcPct val="0"/>
            </a:spcBef>
            <a:spcAft>
              <a:spcPct val="35000"/>
            </a:spcAft>
          </a:pPr>
          <a:r>
            <a:rPr lang="bn-BD" sz="3200" kern="1200" dirty="0" smtClean="0">
              <a:solidFill>
                <a:srgbClr val="050403"/>
              </a:solidFill>
              <a:latin typeface="NikoshBAN" pitchFamily="2" charset="0"/>
              <a:cs typeface="NikoshBAN" pitchFamily="2" charset="0"/>
            </a:rPr>
            <a:t>২. জেলা পরিষদের কাজসমূহ বিশ্লেষণ করতে পারবে।  </a:t>
          </a:r>
          <a:endParaRPr lang="en-US" sz="3200" kern="1200" dirty="0"/>
        </a:p>
      </dsp:txBody>
      <dsp:txXfrm>
        <a:off x="-92465" y="2693655"/>
        <a:ext cx="7881130" cy="1000105"/>
      </dsp:txXfrm>
    </dsp:sp>
    <dsp:sp modelId="{E8E4FAAD-8388-4686-84DE-32A9EDD508BD}">
      <dsp:nvSpPr>
        <dsp:cNvPr id="0" name=""/>
        <dsp:cNvSpPr/>
      </dsp:nvSpPr>
      <dsp:spPr>
        <a:xfrm>
          <a:off x="-92465" y="3909872"/>
          <a:ext cx="6750709" cy="613700"/>
        </a:xfrm>
        <a:prstGeom prst="rect">
          <a:avLst/>
        </a:prstGeom>
        <a:noFill/>
        <a:ln>
          <a:noFill/>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b" anchorCtr="0">
          <a:noAutofit/>
        </a:bodyPr>
        <a:lstStyle/>
        <a:p>
          <a:pPr lvl="0" algn="l" defTabSz="1244600">
            <a:lnSpc>
              <a:spcPct val="90000"/>
            </a:lnSpc>
            <a:spcBef>
              <a:spcPct val="0"/>
            </a:spcBef>
            <a:spcAft>
              <a:spcPct val="35000"/>
            </a:spcAft>
          </a:pPr>
          <a:endParaRPr lang="en-US" sz="2800" kern="1200"/>
        </a:p>
      </dsp:txBody>
      <dsp:txXfrm>
        <a:off x="-92465" y="3909872"/>
        <a:ext cx="6750709" cy="613700"/>
      </dsp:txXfrm>
    </dsp:sp>
    <dsp:sp modelId="{C0379364-F6BD-488E-B1A7-1429C075363F}">
      <dsp:nvSpPr>
        <dsp:cNvPr id="0" name=""/>
        <dsp:cNvSpPr/>
      </dsp:nvSpPr>
      <dsp:spPr>
        <a:xfrm>
          <a:off x="-9246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929464-A925-419B-8D0C-6511DE9B6629}">
      <dsp:nvSpPr>
        <dsp:cNvPr id="0" name=""/>
        <dsp:cNvSpPr/>
      </dsp:nvSpPr>
      <dsp:spPr>
        <a:xfrm>
          <a:off x="860134"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2C0FA-B33D-4F1C-925E-9576A43440E2}">
      <dsp:nvSpPr>
        <dsp:cNvPr id="0" name=""/>
        <dsp:cNvSpPr/>
      </dsp:nvSpPr>
      <dsp:spPr>
        <a:xfrm>
          <a:off x="18127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B7F031-0BE8-4922-A37C-55C98FFBF46B}">
      <dsp:nvSpPr>
        <dsp:cNvPr id="0" name=""/>
        <dsp:cNvSpPr/>
      </dsp:nvSpPr>
      <dsp:spPr>
        <a:xfrm>
          <a:off x="27653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583B2E-90FC-49D8-9B09-15F104C2072A}">
      <dsp:nvSpPr>
        <dsp:cNvPr id="0" name=""/>
        <dsp:cNvSpPr/>
      </dsp:nvSpPr>
      <dsp:spPr>
        <a:xfrm>
          <a:off x="37179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E1595C-59E5-42B3-B70E-9078BD801B67}">
      <dsp:nvSpPr>
        <dsp:cNvPr id="0" name=""/>
        <dsp:cNvSpPr/>
      </dsp:nvSpPr>
      <dsp:spPr>
        <a:xfrm>
          <a:off x="46705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2FE3E8-830F-4771-8483-A1EF345348E2}">
      <dsp:nvSpPr>
        <dsp:cNvPr id="0" name=""/>
        <dsp:cNvSpPr/>
      </dsp:nvSpPr>
      <dsp:spPr>
        <a:xfrm>
          <a:off x="5623135" y="4523573"/>
          <a:ext cx="900094" cy="150015"/>
        </a:xfrm>
        <a:prstGeom prst="parallelogram">
          <a:avLst>
            <a:gd name="adj" fmla="val 14084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B86F69-DE0F-428F-86FA-B35EE0C142A0}">
      <dsp:nvSpPr>
        <dsp:cNvPr id="0" name=""/>
        <dsp:cNvSpPr/>
      </dsp:nvSpPr>
      <dsp:spPr>
        <a:xfrm>
          <a:off x="3286300" y="2410000"/>
          <a:ext cx="1504599" cy="1504599"/>
        </a:xfrm>
        <a:prstGeom prst="ellipse">
          <a:avLst/>
        </a:prstGeom>
        <a:solidFill>
          <a:srgbClr val="66FFFF"/>
        </a:solidFill>
        <a:ln>
          <a:solidFill>
            <a:srgbClr val="000000"/>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জেলা পরিষদের কাজ</a:t>
          </a:r>
          <a:endParaRPr lang="en-US" sz="2000" b="1" kern="1200" dirty="0">
            <a:solidFill>
              <a:schemeClr val="tx1"/>
            </a:solidFill>
            <a:latin typeface="NikoshBAN" pitchFamily="2" charset="0"/>
            <a:cs typeface="NikoshBAN" pitchFamily="2" charset="0"/>
          </a:endParaRPr>
        </a:p>
      </dsp:txBody>
      <dsp:txXfrm>
        <a:off x="3506643" y="2630343"/>
        <a:ext cx="1063913" cy="1063913"/>
      </dsp:txXfrm>
    </dsp:sp>
    <dsp:sp modelId="{3AF29F41-8BFB-43B1-B9AE-0C6BB22A89A6}">
      <dsp:nvSpPr>
        <dsp:cNvPr id="0" name=""/>
        <dsp:cNvSpPr/>
      </dsp:nvSpPr>
      <dsp:spPr>
        <a:xfrm rot="16237379">
          <a:off x="3739695" y="1580864"/>
          <a:ext cx="626637" cy="511563"/>
        </a:xfrm>
        <a:prstGeom prst="rightArrow">
          <a:avLst>
            <a:gd name="adj1" fmla="val 60000"/>
            <a:gd name="adj2" fmla="val 50000"/>
          </a:avLst>
        </a:prstGeom>
        <a:solidFill>
          <a:schemeClr val="accent5"/>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a:off x="3815595" y="1759907"/>
        <a:ext cx="473168" cy="306937"/>
      </dsp:txXfrm>
    </dsp:sp>
    <dsp:sp modelId="{34100AA6-72EA-43A5-B560-EC1A8BDDCFAC}">
      <dsp:nvSpPr>
        <dsp:cNvPr id="0" name=""/>
        <dsp:cNvSpPr/>
      </dsp:nvSpPr>
      <dsp:spPr>
        <a:xfrm>
          <a:off x="3464338" y="24135"/>
          <a:ext cx="1203679" cy="1203679"/>
        </a:xfrm>
        <a:prstGeom prst="ellipse">
          <a:avLst/>
        </a:prstGeom>
        <a:solidFill>
          <a:srgbClr val="FFCC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রাস্তা-ঘাট তৈরি </a:t>
          </a:r>
          <a:endParaRPr lang="en-US" sz="2000" b="1" kern="1200" dirty="0">
            <a:solidFill>
              <a:schemeClr val="tx1"/>
            </a:solidFill>
          </a:endParaRPr>
        </a:p>
      </dsp:txBody>
      <dsp:txXfrm>
        <a:off x="3640613" y="200410"/>
        <a:ext cx="851129" cy="851129"/>
      </dsp:txXfrm>
    </dsp:sp>
    <dsp:sp modelId="{F92C91B5-92C8-419C-AE09-E7FE0E8E1FF6}">
      <dsp:nvSpPr>
        <dsp:cNvPr id="0" name=""/>
        <dsp:cNvSpPr/>
      </dsp:nvSpPr>
      <dsp:spPr>
        <a:xfrm rot="18360000">
          <a:off x="4504514" y="1834217"/>
          <a:ext cx="626314" cy="511563"/>
        </a:xfrm>
        <a:prstGeom prst="rightArrow">
          <a:avLst>
            <a:gd name="adj1" fmla="val 60000"/>
            <a:gd name="adj2" fmla="val 50000"/>
          </a:avLst>
        </a:prstGeom>
        <a:solidFill>
          <a:schemeClr val="accent3"/>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a:off x="4536145" y="1998610"/>
        <a:ext cx="472845" cy="306937"/>
      </dsp:txXfrm>
    </dsp:sp>
    <dsp:sp modelId="{E3B74806-5A6C-4DC8-A39F-25C154E2CE16}">
      <dsp:nvSpPr>
        <dsp:cNvPr id="0" name=""/>
        <dsp:cNvSpPr/>
      </dsp:nvSpPr>
      <dsp:spPr>
        <a:xfrm>
          <a:off x="4927304" y="508901"/>
          <a:ext cx="1203679" cy="1203679"/>
        </a:xfrm>
        <a:prstGeom prst="ellipse">
          <a:avLst/>
        </a:prstGeom>
        <a:solidFill>
          <a:srgbClr val="CC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5"/>
        </a:lnRef>
        <a:fillRef idx="3">
          <a:schemeClr val="accent5"/>
        </a:fillRef>
        <a:effectRef idx="3">
          <a:schemeClr val="accent5"/>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সেতু ও কালভার্ট নির্মাণ </a:t>
          </a:r>
          <a:endParaRPr lang="en-US" sz="2000" b="1" kern="1200" dirty="0">
            <a:solidFill>
              <a:schemeClr val="tx1"/>
            </a:solidFill>
            <a:latin typeface="NikoshBAN" pitchFamily="2" charset="0"/>
            <a:cs typeface="NikoshBAN" pitchFamily="2" charset="0"/>
          </a:endParaRPr>
        </a:p>
      </dsp:txBody>
      <dsp:txXfrm>
        <a:off x="5103579" y="685176"/>
        <a:ext cx="851129" cy="851129"/>
      </dsp:txXfrm>
    </dsp:sp>
    <dsp:sp modelId="{9FB2FA10-3324-458F-9968-50CCB0C6375C}">
      <dsp:nvSpPr>
        <dsp:cNvPr id="0" name=""/>
        <dsp:cNvSpPr/>
      </dsp:nvSpPr>
      <dsp:spPr>
        <a:xfrm rot="20520000">
          <a:off x="4986008" y="2496935"/>
          <a:ext cx="626314" cy="511563"/>
        </a:xfrm>
        <a:prstGeom prst="rightArrow">
          <a:avLst>
            <a:gd name="adj1" fmla="val 60000"/>
            <a:gd name="adj2" fmla="val 50000"/>
          </a:avLst>
        </a:prstGeom>
        <a:solidFill>
          <a:schemeClr val="tx2">
            <a:lumMod val="50000"/>
            <a:lumOff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a:off x="4989764" y="2622960"/>
        <a:ext cx="472845" cy="306937"/>
      </dsp:txXfrm>
    </dsp:sp>
    <dsp:sp modelId="{1CC63168-B7B9-4F6E-AE82-966BF16AE6BA}">
      <dsp:nvSpPr>
        <dsp:cNvPr id="0" name=""/>
        <dsp:cNvSpPr/>
      </dsp:nvSpPr>
      <dsp:spPr>
        <a:xfrm>
          <a:off x="5848511" y="1776834"/>
          <a:ext cx="1203679" cy="1203679"/>
        </a:xfrm>
        <a:prstGeom prst="ellipse">
          <a:avLst/>
        </a:prstGeom>
        <a:solidFill>
          <a:srgbClr val="FFFF00"/>
        </a:solidFill>
        <a:ln w="25400" cap="flat"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শিক্ষা প্রতিষ্ঠান মেরামত</a:t>
          </a:r>
          <a:endParaRPr lang="en-US" sz="2000" b="1" kern="1200" dirty="0">
            <a:solidFill>
              <a:schemeClr val="tx1"/>
            </a:solidFill>
          </a:endParaRPr>
        </a:p>
      </dsp:txBody>
      <dsp:txXfrm>
        <a:off x="6024786" y="1953109"/>
        <a:ext cx="851129" cy="851129"/>
      </dsp:txXfrm>
    </dsp:sp>
    <dsp:sp modelId="{D6CC2395-E27B-4698-A0A1-66EAF46487A3}">
      <dsp:nvSpPr>
        <dsp:cNvPr id="0" name=""/>
        <dsp:cNvSpPr/>
      </dsp:nvSpPr>
      <dsp:spPr>
        <a:xfrm rot="1080000">
          <a:off x="4986008" y="3316100"/>
          <a:ext cx="626314" cy="511563"/>
        </a:xfrm>
        <a:prstGeom prst="rightArrow">
          <a:avLst>
            <a:gd name="adj1" fmla="val 60000"/>
            <a:gd name="adj2" fmla="val 50000"/>
          </a:avLst>
        </a:prstGeom>
        <a:solidFill>
          <a:schemeClr val="accent4"/>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a:off x="4989764" y="3394701"/>
        <a:ext cx="472845" cy="306937"/>
      </dsp:txXfrm>
    </dsp:sp>
    <dsp:sp modelId="{F18286E6-2E7F-4052-8991-0AD9E816DD97}">
      <dsp:nvSpPr>
        <dsp:cNvPr id="0" name=""/>
        <dsp:cNvSpPr/>
      </dsp:nvSpPr>
      <dsp:spPr>
        <a:xfrm>
          <a:off x="5848511" y="3344085"/>
          <a:ext cx="1203679" cy="1203679"/>
        </a:xfrm>
        <a:prstGeom prst="ellipse">
          <a:avLst/>
        </a:prstGeom>
        <a:solidFill>
          <a:schemeClr val="accent3">
            <a:lumMod val="20000"/>
            <a:lumOff val="80000"/>
          </a:schemeClr>
        </a:solidFill>
        <a:ln>
          <a:solidFill>
            <a:schemeClr val="accent1">
              <a:lumMod val="75000"/>
            </a:schemeClr>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3"/>
        </a:lnRef>
        <a:fillRef idx="3">
          <a:schemeClr val="accent3"/>
        </a:fillRef>
        <a:effectRef idx="3">
          <a:schemeClr val="accent3"/>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অনাথ আশ্রম তৈরি করা</a:t>
          </a:r>
          <a:endParaRPr lang="en-US" sz="2000" b="1" kern="1200" dirty="0">
            <a:solidFill>
              <a:schemeClr val="tx1"/>
            </a:solidFill>
          </a:endParaRPr>
        </a:p>
      </dsp:txBody>
      <dsp:txXfrm>
        <a:off x="6024786" y="3520360"/>
        <a:ext cx="851129" cy="851129"/>
      </dsp:txXfrm>
    </dsp:sp>
    <dsp:sp modelId="{F2C84B9F-A044-40E7-9B42-86ADD122E2D7}">
      <dsp:nvSpPr>
        <dsp:cNvPr id="0" name=""/>
        <dsp:cNvSpPr/>
      </dsp:nvSpPr>
      <dsp:spPr>
        <a:xfrm rot="3240000">
          <a:off x="4504514" y="3978819"/>
          <a:ext cx="626314" cy="511563"/>
        </a:xfrm>
        <a:prstGeom prst="rightArrow">
          <a:avLst>
            <a:gd name="adj1" fmla="val 60000"/>
            <a:gd name="adj2" fmla="val 50000"/>
          </a:avLst>
        </a:prstGeom>
        <a:solidFill>
          <a:schemeClr val="tx2">
            <a:lumMod val="65000"/>
            <a:lumOff val="3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2"/>
        </a:lnRef>
        <a:fillRef idx="3">
          <a:schemeClr val="accent2"/>
        </a:fillRef>
        <a:effectRef idx="3">
          <a:schemeClr val="accent2"/>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a:off x="4536145" y="4019052"/>
        <a:ext cx="472845" cy="306937"/>
      </dsp:txXfrm>
    </dsp:sp>
    <dsp:sp modelId="{C5CC850D-E91F-48CD-8E14-02D2C6FFCD11}">
      <dsp:nvSpPr>
        <dsp:cNvPr id="0" name=""/>
        <dsp:cNvSpPr/>
      </dsp:nvSpPr>
      <dsp:spPr>
        <a:xfrm>
          <a:off x="4927304" y="4612018"/>
          <a:ext cx="1203679" cy="1203679"/>
        </a:xfrm>
        <a:prstGeom prst="ellipse">
          <a:avLst/>
        </a:prstGeom>
        <a:solidFill>
          <a:srgbClr val="92D050"/>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গ্রন্থাগার তৈরি করা</a:t>
          </a:r>
          <a:endParaRPr lang="en-US" sz="2000" b="1" kern="1200" dirty="0">
            <a:solidFill>
              <a:schemeClr val="tx1"/>
            </a:solidFill>
            <a:latin typeface="NikoshBAN" pitchFamily="2" charset="0"/>
            <a:cs typeface="NikoshBAN" pitchFamily="2" charset="0"/>
          </a:endParaRPr>
        </a:p>
      </dsp:txBody>
      <dsp:txXfrm>
        <a:off x="5103579" y="4788293"/>
        <a:ext cx="851129" cy="851129"/>
      </dsp:txXfrm>
    </dsp:sp>
    <dsp:sp modelId="{94EA0D2B-A73F-40E4-AE1B-F00D6C986763}">
      <dsp:nvSpPr>
        <dsp:cNvPr id="0" name=""/>
        <dsp:cNvSpPr/>
      </dsp:nvSpPr>
      <dsp:spPr>
        <a:xfrm rot="5400000">
          <a:off x="3725442" y="4231954"/>
          <a:ext cx="626314" cy="511563"/>
        </a:xfrm>
        <a:prstGeom prst="rightArrow">
          <a:avLst>
            <a:gd name="adj1" fmla="val 60000"/>
            <a:gd name="adj2" fmla="val 50000"/>
          </a:avLst>
        </a:prstGeom>
        <a:solidFill>
          <a:schemeClr val="tx2">
            <a:lumMod val="50000"/>
            <a:lumOff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a:off x="3802177" y="4257533"/>
        <a:ext cx="472845" cy="306937"/>
      </dsp:txXfrm>
    </dsp:sp>
    <dsp:sp modelId="{E6575232-05FE-4E38-9DD3-50569BDEC71A}">
      <dsp:nvSpPr>
        <dsp:cNvPr id="0" name=""/>
        <dsp:cNvSpPr/>
      </dsp:nvSpPr>
      <dsp:spPr>
        <a:xfrm>
          <a:off x="3436760" y="5096325"/>
          <a:ext cx="1203679" cy="1203679"/>
        </a:xfrm>
        <a:prstGeom prst="ellipse">
          <a:avLst/>
        </a:prstGeom>
        <a:solidFill>
          <a:srgbClr val="CC99FF"/>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1"/>
        </a:lnRef>
        <a:fillRef idx="3">
          <a:schemeClr val="accent1"/>
        </a:fillRef>
        <a:effectRef idx="3">
          <a:schemeClr val="accent1"/>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নৈশ স্কুল পরিচালনা করা  </a:t>
          </a:r>
          <a:endParaRPr lang="en-US" sz="2000" b="1" kern="1200" dirty="0">
            <a:solidFill>
              <a:schemeClr val="tx1"/>
            </a:solidFill>
            <a:latin typeface="NikoshBAN" pitchFamily="2" charset="0"/>
            <a:cs typeface="NikoshBAN" pitchFamily="2" charset="0"/>
          </a:endParaRPr>
        </a:p>
      </dsp:txBody>
      <dsp:txXfrm>
        <a:off x="3613035" y="5272600"/>
        <a:ext cx="851129" cy="851129"/>
      </dsp:txXfrm>
    </dsp:sp>
    <dsp:sp modelId="{CC125103-405E-43E2-A04B-97767B86863D}">
      <dsp:nvSpPr>
        <dsp:cNvPr id="0" name=""/>
        <dsp:cNvSpPr/>
      </dsp:nvSpPr>
      <dsp:spPr>
        <a:xfrm rot="7560000">
          <a:off x="2946370" y="3978819"/>
          <a:ext cx="626314" cy="511563"/>
        </a:xfrm>
        <a:prstGeom prst="rightArrow">
          <a:avLst>
            <a:gd name="adj1" fmla="val 60000"/>
            <a:gd name="adj2" fmla="val 50000"/>
          </a:avLst>
        </a:prstGeom>
        <a:solidFill>
          <a:schemeClr val="dk1"/>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dk1"/>
        </a:lnRef>
        <a:fillRef idx="3">
          <a:schemeClr val="dk1"/>
        </a:fillRef>
        <a:effectRef idx="3">
          <a:schemeClr val="dk1"/>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rot="10800000">
        <a:off x="3068208" y="4019052"/>
        <a:ext cx="472845" cy="306937"/>
      </dsp:txXfrm>
    </dsp:sp>
    <dsp:sp modelId="{6B095167-5BC9-41BF-B212-4A4F7F8D1D5E}">
      <dsp:nvSpPr>
        <dsp:cNvPr id="0" name=""/>
        <dsp:cNvSpPr/>
      </dsp:nvSpPr>
      <dsp:spPr>
        <a:xfrm>
          <a:off x="1946215" y="4612018"/>
          <a:ext cx="1203679" cy="1203679"/>
        </a:xfrm>
        <a:prstGeom prst="ellipse">
          <a:avLst/>
        </a:prstGeom>
        <a:solidFill>
          <a:srgbClr val="FFFF00"/>
        </a:solidFill>
        <a:ln>
          <a:solidFill>
            <a:schemeClr val="tx1">
              <a:lumMod val="50000"/>
              <a:lumOff val="50000"/>
            </a:schemeClr>
          </a:solid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hemeClr val="accent4"/>
        </a:lnRef>
        <a:fillRef idx="3">
          <a:schemeClr val="accent4"/>
        </a:fillRef>
        <a:effectRef idx="3">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কৃষি খামার স্থাপন </a:t>
          </a:r>
          <a:endParaRPr lang="en-US" sz="2000" b="1" kern="1200" dirty="0">
            <a:solidFill>
              <a:schemeClr val="tx1"/>
            </a:solidFill>
            <a:latin typeface="NikoshBAN" pitchFamily="2" charset="0"/>
            <a:cs typeface="NikoshBAN" pitchFamily="2" charset="0"/>
          </a:endParaRPr>
        </a:p>
      </dsp:txBody>
      <dsp:txXfrm>
        <a:off x="2122490" y="4788293"/>
        <a:ext cx="851129" cy="851129"/>
      </dsp:txXfrm>
    </dsp:sp>
    <dsp:sp modelId="{D7D4E8B4-6DC6-4AD8-8F4C-A11AF2608D7B}">
      <dsp:nvSpPr>
        <dsp:cNvPr id="0" name=""/>
        <dsp:cNvSpPr/>
      </dsp:nvSpPr>
      <dsp:spPr>
        <a:xfrm rot="9720000">
          <a:off x="2464877" y="3316100"/>
          <a:ext cx="626314" cy="511563"/>
        </a:xfrm>
        <a:prstGeom prst="rightArrow">
          <a:avLst>
            <a:gd name="adj1" fmla="val 60000"/>
            <a:gd name="adj2" fmla="val 50000"/>
          </a:avLst>
        </a:prstGeom>
        <a:solidFill>
          <a:schemeClr val="tx2">
            <a:lumMod val="50000"/>
            <a:lumOff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rot="10800000">
        <a:off x="2614590" y="3394701"/>
        <a:ext cx="472845" cy="306937"/>
      </dsp:txXfrm>
    </dsp:sp>
    <dsp:sp modelId="{C7719985-8206-4294-B077-88FD2E53BF48}">
      <dsp:nvSpPr>
        <dsp:cNvPr id="0" name=""/>
        <dsp:cNvSpPr/>
      </dsp:nvSpPr>
      <dsp:spPr>
        <a:xfrm>
          <a:off x="1025008" y="3344085"/>
          <a:ext cx="1203679" cy="1203679"/>
        </a:xfrm>
        <a:prstGeom prst="ellipse">
          <a:avLst/>
        </a:prstGeom>
        <a:solidFill>
          <a:schemeClr val="accent1">
            <a:hueOff val="0"/>
            <a:satOff val="0"/>
            <a:lumOff val="0"/>
            <a:alphaOff val="0"/>
          </a:schemeClr>
        </a:solidFill>
        <a:ln w="25400" cap="flat" cmpd="sng" algn="ctr">
          <a:solidFill>
            <a:schemeClr val="tx1">
              <a:lumMod val="50000"/>
              <a:lumOff val="50000"/>
            </a:schemeClr>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বন্যা নিয়ন্ত্রণ বাঁধ নির্মাণ </a:t>
          </a:r>
          <a:endParaRPr lang="en-US" sz="2000" b="1" kern="1200" dirty="0">
            <a:solidFill>
              <a:schemeClr val="tx1"/>
            </a:solidFill>
          </a:endParaRPr>
        </a:p>
      </dsp:txBody>
      <dsp:txXfrm>
        <a:off x="1201283" y="3520360"/>
        <a:ext cx="851129" cy="851129"/>
      </dsp:txXfrm>
    </dsp:sp>
    <dsp:sp modelId="{65A47CFB-E9B1-44B6-9D16-70ECA9E72B65}">
      <dsp:nvSpPr>
        <dsp:cNvPr id="0" name=""/>
        <dsp:cNvSpPr/>
      </dsp:nvSpPr>
      <dsp:spPr>
        <a:xfrm rot="11880000">
          <a:off x="2464877" y="2496935"/>
          <a:ext cx="626314" cy="511563"/>
        </a:xfrm>
        <a:prstGeom prst="rightArrow">
          <a:avLst>
            <a:gd name="adj1" fmla="val 60000"/>
            <a:gd name="adj2" fmla="val 50000"/>
          </a:avLst>
        </a:prstGeom>
        <a:solidFill>
          <a:schemeClr val="accent5">
            <a:lumMod val="60000"/>
            <a:lumOff val="4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rot="10800000">
        <a:off x="2614590" y="2622960"/>
        <a:ext cx="472845" cy="306937"/>
      </dsp:txXfrm>
    </dsp:sp>
    <dsp:sp modelId="{B8629B93-B714-4A2F-98A1-33A48BB75EC6}">
      <dsp:nvSpPr>
        <dsp:cNvPr id="0" name=""/>
        <dsp:cNvSpPr/>
      </dsp:nvSpPr>
      <dsp:spPr>
        <a:xfrm>
          <a:off x="1025008" y="1776834"/>
          <a:ext cx="1203679" cy="1203679"/>
        </a:xfrm>
        <a:prstGeom prst="ellipse">
          <a:avLst/>
        </a:prstGeom>
        <a:solidFill>
          <a:srgbClr val="FFCCFF"/>
        </a:solidFill>
        <a:ln w="25400" cap="flat"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জনস্বাস্থ্য সংরক্ষণ</a:t>
          </a:r>
          <a:endParaRPr lang="en-US" sz="2000" b="1" kern="1200" dirty="0">
            <a:solidFill>
              <a:schemeClr val="tx1"/>
            </a:solidFill>
            <a:latin typeface="NikoshBAN" pitchFamily="2" charset="0"/>
            <a:cs typeface="NikoshBAN" pitchFamily="2" charset="0"/>
          </a:endParaRPr>
        </a:p>
      </dsp:txBody>
      <dsp:txXfrm>
        <a:off x="1201283" y="1953109"/>
        <a:ext cx="851129" cy="851129"/>
      </dsp:txXfrm>
    </dsp:sp>
    <dsp:sp modelId="{41FBFC46-A462-4289-AC15-023A767CBCBE}">
      <dsp:nvSpPr>
        <dsp:cNvPr id="0" name=""/>
        <dsp:cNvSpPr/>
      </dsp:nvSpPr>
      <dsp:spPr>
        <a:xfrm rot="14040000">
          <a:off x="2946370" y="1834217"/>
          <a:ext cx="626314" cy="511563"/>
        </a:xfrm>
        <a:prstGeom prst="rightArrow">
          <a:avLst>
            <a:gd name="adj1" fmla="val 60000"/>
            <a:gd name="adj2" fmla="val 50000"/>
          </a:avLst>
        </a:prstGeom>
        <a:solidFill>
          <a:schemeClr val="accent5">
            <a:lumMod val="60000"/>
            <a:lumOff val="4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b="1" kern="1200">
            <a:solidFill>
              <a:schemeClr val="tx1"/>
            </a:solidFill>
          </a:endParaRPr>
        </a:p>
      </dsp:txBody>
      <dsp:txXfrm rot="10800000">
        <a:off x="3068208" y="1998610"/>
        <a:ext cx="472845" cy="306937"/>
      </dsp:txXfrm>
    </dsp:sp>
    <dsp:sp modelId="{DB42D11B-341C-4F39-A0C7-4C6DC57D6B6E}">
      <dsp:nvSpPr>
        <dsp:cNvPr id="0" name=""/>
        <dsp:cNvSpPr/>
      </dsp:nvSpPr>
      <dsp:spPr>
        <a:xfrm>
          <a:off x="1946215" y="508901"/>
          <a:ext cx="1203679" cy="1203679"/>
        </a:xfrm>
        <a:prstGeom prst="ellipse">
          <a:avLst/>
        </a:prstGeom>
        <a:solidFill>
          <a:schemeClr val="accent1">
            <a:hueOff val="0"/>
            <a:satOff val="0"/>
            <a:lumOff val="0"/>
            <a:alphaOff val="0"/>
          </a:schemeClr>
        </a:solidFill>
        <a:ln w="25400" cap="flat" cmpd="sng" algn="ctr">
          <a:solidFill>
            <a:schemeClr val="tx1"/>
          </a:solid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bn-BD" sz="2000" b="1" kern="1200" dirty="0" smtClean="0">
              <a:solidFill>
                <a:schemeClr val="tx1"/>
              </a:solidFill>
              <a:latin typeface="NikoshBAN" pitchFamily="2" charset="0"/>
              <a:cs typeface="NikoshBAN" pitchFamily="2" charset="0"/>
            </a:rPr>
            <a:t>যোগাযোগ  ব্যবস্থার উন্নয়ন </a:t>
          </a:r>
          <a:endParaRPr lang="en-US" sz="2000" b="1" kern="1200" dirty="0">
            <a:solidFill>
              <a:schemeClr val="tx1"/>
            </a:solidFill>
          </a:endParaRPr>
        </a:p>
      </dsp:txBody>
      <dsp:txXfrm>
        <a:off x="2122490" y="685176"/>
        <a:ext cx="851129" cy="851129"/>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0A2476-C6EE-4E5C-BF75-9DD968D7C5B9}" type="datetimeFigureOut">
              <a:rPr lang="en-US" smtClean="0"/>
              <a:pPr/>
              <a:t>6/24/2015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60BFD4A-EED7-4B7A-9E9B-647C9C6980EB}" type="slidenum">
              <a:rPr lang="en-US" smtClean="0"/>
              <a:pPr/>
              <a:t>‹#›</a:t>
            </a:fld>
            <a:endParaRPr lang="en-US"/>
          </a:p>
        </p:txBody>
      </p:sp>
    </p:spTree>
    <p:extLst>
      <p:ext uri="{BB962C8B-B14F-4D97-AF65-F5344CB8AC3E}">
        <p14:creationId xmlns:p14="http://schemas.microsoft.com/office/powerpoint/2010/main" val="4042914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সাধারণত</a:t>
            </a:r>
            <a:r>
              <a:rPr lang="bn-BD" baseline="0" dirty="0" smtClean="0"/>
              <a:t> গ্রাম অঞ্চলে শ্রমিক দিয়ে </a:t>
            </a:r>
            <a:r>
              <a:rPr lang="bn-BD" sz="1200" dirty="0" smtClean="0">
                <a:solidFill>
                  <a:schemeClr val="tx1"/>
                </a:solidFill>
                <a:latin typeface="NikoshBAN" pitchFamily="2" charset="0"/>
                <a:cs typeface="NikoshBAN" pitchFamily="2" charset="0"/>
              </a:rPr>
              <a:t>স্থানীয় সরকার</a:t>
            </a:r>
            <a:r>
              <a:rPr lang="bn-BD" sz="1200" baseline="0" dirty="0" smtClean="0">
                <a:solidFill>
                  <a:schemeClr val="tx1"/>
                </a:solidFill>
                <a:latin typeface="NikoshBAN" pitchFamily="2" charset="0"/>
                <a:cs typeface="NikoshBAN" pitchFamily="2" charset="0"/>
              </a:rPr>
              <a:t> রাস্তা ঘাট তৈরি ও মেরামত করে থাকে। </a:t>
            </a:r>
            <a:r>
              <a:rPr lang="bn-BD" baseline="0" dirty="0" smtClean="0"/>
              <a:t>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4</a:t>
            </a:fld>
            <a:endParaRPr lang="en-US"/>
          </a:p>
        </p:txBody>
      </p:sp>
    </p:spTree>
    <p:extLst>
      <p:ext uri="{BB962C8B-B14F-4D97-AF65-F5344CB8AC3E}">
        <p14:creationId xmlns:p14="http://schemas.microsoft.com/office/powerpoint/2010/main" val="31284533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যে কোন শিক্ষার্থীকে জেলা পরিষদের কাজগুলো জিজ্ঞেস করতে পারেন। উত্তর দেয়ার পর এক এক পরে সেপগুলো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16</a:t>
            </a:fld>
            <a:endParaRPr lang="en-US"/>
          </a:p>
        </p:txBody>
      </p:sp>
    </p:spTree>
    <p:extLst>
      <p:ext uri="{BB962C8B-B14F-4D97-AF65-F5344CB8AC3E}">
        <p14:creationId xmlns:p14="http://schemas.microsoft.com/office/powerpoint/2010/main" val="2981801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17</a:t>
            </a:fld>
            <a:endParaRPr lang="en-US"/>
          </a:p>
        </p:txBody>
      </p:sp>
    </p:spTree>
    <p:extLst>
      <p:ext uri="{BB962C8B-B14F-4D97-AF65-F5344CB8AC3E}">
        <p14:creationId xmlns:p14="http://schemas.microsoft.com/office/powerpoint/2010/main" val="36025248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 </a:t>
            </a:r>
            <a:r>
              <a:rPr lang="bn-BD" sz="1200" kern="1200" dirty="0" smtClean="0">
                <a:solidFill>
                  <a:schemeClr val="tx1"/>
                </a:solidFill>
                <a:latin typeface="+mn-lt"/>
                <a:ea typeface="+mn-ea"/>
                <a:cs typeface="+mn-cs"/>
              </a:rPr>
              <a:t>শিক্ষার্থীরা যে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Times New Roman" panose="02020603050405020304" pitchFamily="18" charset="0"/>
                <a:ea typeface="+mn-ea"/>
                <a:cs typeface="Times New Roman" panose="02020603050405020304" pitchFamily="18" charset="0"/>
              </a:rPr>
              <a:t> </a:t>
            </a:r>
            <a:r>
              <a:rPr lang="bn-BD" sz="1200" kern="1200" dirty="0" smtClean="0">
                <a:solidFill>
                  <a:schemeClr val="tx1"/>
                </a:solidFill>
                <a:latin typeface="+mn-lt"/>
                <a:ea typeface="+mn-ea"/>
                <a:cs typeface="+mn-cs"/>
              </a:rPr>
              <a:t>টি উত্তর দেবে সেই </a:t>
            </a:r>
            <a:r>
              <a:rPr lang="bn-BD" sz="1200" kern="1200" dirty="0" smtClean="0">
                <a:solidFill>
                  <a:schemeClr val="tx1"/>
                </a:solidFill>
                <a:latin typeface="Times New Roman" panose="02020603050405020304" pitchFamily="18" charset="0"/>
                <a:ea typeface="+mn-ea"/>
                <a:cs typeface="+mn-cs"/>
              </a:rPr>
              <a:t>Op</a:t>
            </a:r>
            <a:r>
              <a:rPr lang="en-US" sz="1200" kern="1200" dirty="0" err="1" smtClean="0">
                <a:solidFill>
                  <a:schemeClr val="tx1"/>
                </a:solidFill>
                <a:latin typeface="Times New Roman" panose="02020603050405020304" pitchFamily="18" charset="0"/>
                <a:ea typeface="+mn-ea"/>
                <a:cs typeface="Times New Roman" panose="02020603050405020304" pitchFamily="18" charset="0"/>
              </a:rPr>
              <a:t>tion</a:t>
            </a:r>
            <a:r>
              <a:rPr lang="en-US" sz="1200" kern="1200" dirty="0" smtClean="0">
                <a:solidFill>
                  <a:schemeClr val="tx1"/>
                </a:solidFill>
                <a:latin typeface="+mn-lt"/>
                <a:ea typeface="+mn-ea"/>
                <a:cs typeface="+mn-cs"/>
              </a:rPr>
              <a:t> </a:t>
            </a:r>
            <a:r>
              <a:rPr lang="bn-BD" sz="1200" kern="1200" dirty="0" smtClean="0">
                <a:solidFill>
                  <a:schemeClr val="tx1"/>
                </a:solidFill>
                <a:latin typeface="+mn-lt"/>
                <a:ea typeface="+mn-ea"/>
                <a:cs typeface="+mn-cs"/>
              </a:rPr>
              <a:t>এর উপর ক্লিক করতে হবে। উত্তর</a:t>
            </a:r>
            <a:r>
              <a:rPr lang="bn-BD" sz="1200" kern="1200" baseline="0" dirty="0" smtClean="0">
                <a:solidFill>
                  <a:schemeClr val="tx1"/>
                </a:solidFill>
                <a:latin typeface="+mn-lt"/>
                <a:ea typeface="+mn-ea"/>
                <a:cs typeface="+mn-cs"/>
              </a:rPr>
              <a:t> সঠিক হলে সবুজ কালিতে টিক চিহ্ন আসবে এবং উত্তর ভুল হলে লাল কালিতে ক্রস চিহ্ন আসবে।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18</a:t>
            </a:fld>
            <a:endParaRPr lang="en-US"/>
          </a:p>
        </p:txBody>
      </p:sp>
    </p:spTree>
    <p:extLst>
      <p:ext uri="{BB962C8B-B14F-4D97-AF65-F5344CB8AC3E}">
        <p14:creationId xmlns:p14="http://schemas.microsoft.com/office/powerpoint/2010/main" val="326598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স্লাইডে প্রদর্শিত ছবিটি দেখিয়ে এবং পাঠ সংশ্লিষ্ট প্রশ্নোত্তরের </a:t>
            </a:r>
            <a:r>
              <a:rPr lang="bn-BD" sz="1200" kern="1200" dirty="0" smtClean="0">
                <a:solidFill>
                  <a:schemeClr val="tx1"/>
                </a:solidFill>
                <a:effectLst/>
                <a:latin typeface="+mn-lt"/>
                <a:ea typeface="+mn-ea"/>
                <a:cs typeface="+mn-cs"/>
              </a:rPr>
              <a:t>মাধ্যমে পাঠের </a:t>
            </a:r>
            <a:r>
              <a:rPr lang="bn-BD" sz="1200" kern="1200" dirty="0" smtClean="0">
                <a:solidFill>
                  <a:schemeClr val="tx1"/>
                </a:solidFill>
                <a:effectLst/>
                <a:latin typeface="+mn-lt"/>
                <a:ea typeface="+mn-ea"/>
                <a:cs typeface="+mn-cs"/>
              </a:rPr>
              <a:t>প্রতি মনোযোগ আকর্ষণ এবং </a:t>
            </a:r>
            <a:r>
              <a:rPr lang="bn-BD" sz="1200" kern="1200" dirty="0" smtClean="0">
                <a:solidFill>
                  <a:schemeClr val="tx1"/>
                </a:solidFill>
                <a:effectLst/>
                <a:latin typeface="+mn-lt"/>
                <a:ea typeface="+mn-ea"/>
                <a:cs typeface="+mn-cs"/>
              </a:rPr>
              <a:t>শিক্ষার্থীদের </a:t>
            </a:r>
            <a:r>
              <a:rPr lang="bn-BD" sz="1200" kern="1200" dirty="0" smtClean="0">
                <a:solidFill>
                  <a:schemeClr val="tx1"/>
                </a:solidFill>
                <a:effectLst/>
                <a:latin typeface="+mn-lt"/>
                <a:ea typeface="+mn-ea"/>
                <a:cs typeface="+mn-cs"/>
              </a:rPr>
              <a:t>কাছ থেকে </a:t>
            </a:r>
            <a:r>
              <a:rPr lang="bn-BD" sz="1200" kern="1200" dirty="0" smtClean="0">
                <a:solidFill>
                  <a:schemeClr val="tx1"/>
                </a:solidFill>
                <a:effectLst/>
                <a:latin typeface="+mn-lt"/>
                <a:ea typeface="+mn-ea"/>
                <a:cs typeface="+mn-cs"/>
              </a:rPr>
              <a:t>শিরোনাম বের </a:t>
            </a:r>
            <a:r>
              <a:rPr lang="bn-BD" sz="1200" kern="1200" dirty="0" smtClean="0">
                <a:solidFill>
                  <a:schemeClr val="tx1"/>
                </a:solidFill>
                <a:effectLst/>
                <a:latin typeface="+mn-lt"/>
                <a:ea typeface="+mn-ea"/>
                <a:cs typeface="+mn-cs"/>
              </a:rPr>
              <a:t>করার জন্য স্লাইডটি ব্যবহার করা হয়েছে। সংশ্লিষ্ট অন্য কোন ঘটনা প্রদর্শন করে পাঠ সংশ্লিষ্ট প্রশ্নোত্তরের মাধ্যমেও এ কাজটি করা যেতে পারে। কোন প্রশ্নের উত্তর সরাসরি না বলে দেয়াই ভালো । তবে বিশেষ ক্ষেত্রে শিক্ষার্থীদের কাছ থেকে উত্তর বের করতে সাহায্য করা যেতে পারে।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6</a:t>
            </a:fld>
            <a:endParaRPr lang="en-US"/>
          </a:p>
        </p:txBody>
      </p:sp>
    </p:spTree>
    <p:extLst>
      <p:ext uri="{BB962C8B-B14F-4D97-AF65-F5344CB8AC3E}">
        <p14:creationId xmlns:p14="http://schemas.microsoft.com/office/powerpoint/2010/main" val="232485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চিত্রের ন্যায় বোর্ডে</a:t>
            </a:r>
            <a:r>
              <a:rPr lang="bn-BD" baseline="0" dirty="0" smtClean="0"/>
              <a:t> উপস্থাপন করানো যেতে পারে।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7</a:t>
            </a:fld>
            <a:endParaRPr lang="en-US"/>
          </a:p>
        </p:txBody>
      </p:sp>
    </p:spTree>
    <p:extLst>
      <p:ext uri="{BB962C8B-B14F-4D97-AF65-F5344CB8AC3E}">
        <p14:creationId xmlns:p14="http://schemas.microsoft.com/office/powerpoint/2010/main" val="653201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শিক্ষক</a:t>
            </a:r>
            <a:r>
              <a:rPr lang="bn-BD" baseline="0" dirty="0" smtClean="0"/>
              <a:t> </a:t>
            </a:r>
            <a:r>
              <a:rPr lang="bn-BD" sz="1200" dirty="0" smtClean="0">
                <a:solidFill>
                  <a:srgbClr val="050403"/>
                </a:solidFill>
                <a:latin typeface="NikoshBAN" pitchFamily="2" charset="0"/>
                <a:cs typeface="NikoshBAN" pitchFamily="2" charset="0"/>
              </a:rPr>
              <a:t>উপজেলা পরিষদ বিভিন্ন মেয়াদি উন্নয়ন পরিকল্পনা কীভাবে তৈরি করেন তা ব্যাখ্যা</a:t>
            </a:r>
            <a:r>
              <a:rPr lang="bn-BD" sz="1200" baseline="0" dirty="0" smtClean="0">
                <a:solidFill>
                  <a:srgbClr val="050403"/>
                </a:solidFill>
                <a:latin typeface="NikoshBAN" pitchFamily="2" charset="0"/>
                <a:cs typeface="NikoshBAN" pitchFamily="2" charset="0"/>
              </a:rPr>
              <a:t> করে দিতে পারেন। </a:t>
            </a:r>
            <a:r>
              <a:rPr lang="bn-BD" sz="1200" dirty="0" smtClean="0">
                <a:solidFill>
                  <a:srgbClr val="050403"/>
                </a:solidFill>
                <a:latin typeface="NikoshBAN" pitchFamily="2" charset="0"/>
                <a:cs typeface="NikoshBAN" pitchFamily="2" charset="0"/>
              </a:rPr>
              <a:t> </a:t>
            </a:r>
            <a:endParaRPr lang="en-US" dirty="0"/>
          </a:p>
        </p:txBody>
      </p:sp>
      <p:sp>
        <p:nvSpPr>
          <p:cNvPr id="4" name="Slide Number Placeholder 3"/>
          <p:cNvSpPr>
            <a:spLocks noGrp="1"/>
          </p:cNvSpPr>
          <p:nvPr>
            <p:ph type="sldNum" sz="quarter" idx="10"/>
          </p:nvPr>
        </p:nvSpPr>
        <p:spPr/>
        <p:txBody>
          <a:bodyPr/>
          <a:lstStyle/>
          <a:p>
            <a:fld id="{960BFD4A-EED7-4B7A-9E9B-647C9C6980EB}" type="slidenum">
              <a:rPr lang="en-US" smtClean="0"/>
              <a:pPr/>
              <a:t>8</a:t>
            </a:fld>
            <a:endParaRPr lang="en-US"/>
          </a:p>
        </p:txBody>
      </p:sp>
    </p:spTree>
    <p:extLst>
      <p:ext uri="{BB962C8B-B14F-4D97-AF65-F5344CB8AC3E}">
        <p14:creationId xmlns:p14="http://schemas.microsoft.com/office/powerpoint/2010/main" val="2337031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a:t>
            </a:r>
            <a:r>
              <a:rPr lang="bn-BD" sz="1200" kern="1200" dirty="0" smtClean="0">
                <a:solidFill>
                  <a:schemeClr val="tx1"/>
                </a:solidFill>
                <a:effectLst/>
                <a:latin typeface="+mn-lt"/>
                <a:ea typeface="+mn-ea"/>
                <a:cs typeface="+mn-cs"/>
              </a:rPr>
              <a:t>কী ধরনের </a:t>
            </a:r>
            <a:r>
              <a:rPr lang="bn-BD" sz="1200" kern="1200" dirty="0" smtClean="0">
                <a:solidFill>
                  <a:schemeClr val="tx1"/>
                </a:solidFill>
                <a:effectLst/>
                <a:latin typeface="+mn-lt"/>
                <a:ea typeface="+mn-ea"/>
                <a:cs typeface="+mn-cs"/>
              </a:rPr>
              <a:t>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9</a:t>
            </a:fld>
            <a:endParaRPr lang="en-US"/>
          </a:p>
        </p:txBody>
      </p:sp>
    </p:spTree>
    <p:extLst>
      <p:ext uri="{BB962C8B-B14F-4D97-AF65-F5344CB8AC3E}">
        <p14:creationId xmlns:p14="http://schemas.microsoft.com/office/powerpoint/2010/main" val="3411832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শিক্ষক</a:t>
            </a:r>
            <a:r>
              <a:rPr lang="bn-BD" baseline="0" dirty="0" smtClean="0"/>
              <a:t> </a:t>
            </a:r>
            <a:r>
              <a:rPr lang="bn-BD" sz="1200" dirty="0" smtClean="0">
                <a:solidFill>
                  <a:srgbClr val="050403"/>
                </a:solidFill>
                <a:latin typeface="NikoshBAN" pitchFamily="2" charset="0"/>
                <a:cs typeface="NikoshBAN" pitchFamily="2" charset="0"/>
              </a:rPr>
              <a:t>জেলা পরিষদ বিভিন্ন উন্নয়নমূলক </a:t>
            </a:r>
            <a:r>
              <a:rPr lang="bn-BD" sz="1200" dirty="0" smtClean="0">
                <a:latin typeface="NikoshBAN" pitchFamily="2" charset="0"/>
                <a:cs typeface="NikoshBAN" pitchFamily="2" charset="0"/>
              </a:rPr>
              <a:t>কাজ করে</a:t>
            </a:r>
            <a:r>
              <a:rPr lang="bn-BD" sz="1200" dirty="0" smtClean="0">
                <a:solidFill>
                  <a:srgbClr val="050403"/>
                </a:solidFill>
                <a:latin typeface="NikoshBAN" pitchFamily="2" charset="0"/>
                <a:cs typeface="NikoshBAN" pitchFamily="2" charset="0"/>
              </a:rPr>
              <a:t> থাকে তার কিছু</a:t>
            </a:r>
            <a:r>
              <a:rPr lang="bn-BD" sz="1200" baseline="0" dirty="0" smtClean="0">
                <a:solidFill>
                  <a:srgbClr val="050403"/>
                </a:solidFill>
                <a:latin typeface="NikoshBAN" pitchFamily="2" charset="0"/>
                <a:cs typeface="NikoshBAN" pitchFamily="2" charset="0"/>
              </a:rPr>
              <a:t> ধারণা দিতে পারেন। </a:t>
            </a:r>
            <a:r>
              <a:rPr lang="bn-BD" sz="1200" dirty="0" smtClean="0">
                <a:solidFill>
                  <a:srgbClr val="050403"/>
                </a:solidFill>
                <a:latin typeface="NikoshBAN" pitchFamily="2" charset="0"/>
                <a:cs typeface="NikoshBAN" pitchFamily="2" charset="0"/>
              </a:rPr>
              <a:t> </a:t>
            </a:r>
            <a:endParaRPr lang="en-US" dirty="0" smtClean="0"/>
          </a:p>
        </p:txBody>
      </p:sp>
      <p:sp>
        <p:nvSpPr>
          <p:cNvPr id="4" name="Slide Number Placeholder 3"/>
          <p:cNvSpPr>
            <a:spLocks noGrp="1"/>
          </p:cNvSpPr>
          <p:nvPr>
            <p:ph type="sldNum" sz="quarter" idx="10"/>
          </p:nvPr>
        </p:nvSpPr>
        <p:spPr/>
        <p:txBody>
          <a:bodyPr/>
          <a:lstStyle/>
          <a:p>
            <a:fld id="{960BFD4A-EED7-4B7A-9E9B-647C9C6980EB}" type="slidenum">
              <a:rPr lang="en-US" smtClean="0"/>
              <a:pPr/>
              <a:t>11</a:t>
            </a:fld>
            <a:endParaRPr lang="en-US"/>
          </a:p>
        </p:txBody>
      </p:sp>
    </p:spTree>
    <p:extLst>
      <p:ext uri="{BB962C8B-B14F-4D97-AF65-F5344CB8AC3E}">
        <p14:creationId xmlns:p14="http://schemas.microsoft.com/office/powerpoint/2010/main" val="3788144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12</a:t>
            </a:fld>
            <a:endParaRPr lang="en-US"/>
          </a:p>
        </p:txBody>
      </p:sp>
    </p:spTree>
    <p:extLst>
      <p:ext uri="{BB962C8B-B14F-4D97-AF65-F5344CB8AC3E}">
        <p14:creationId xmlns:p14="http://schemas.microsoft.com/office/powerpoint/2010/main" val="1458253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13</a:t>
            </a:fld>
            <a:endParaRPr lang="en-US"/>
          </a:p>
        </p:txBody>
      </p:sp>
    </p:spTree>
    <p:extLst>
      <p:ext uri="{BB962C8B-B14F-4D97-AF65-F5344CB8AC3E}">
        <p14:creationId xmlns:p14="http://schemas.microsoft.com/office/powerpoint/2010/main" val="3701185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sz="1200" kern="1200" dirty="0" smtClean="0">
                <a:solidFill>
                  <a:schemeClr val="tx1"/>
                </a:solidFill>
                <a:effectLst/>
                <a:latin typeface="+mn-lt"/>
                <a:ea typeface="+mn-ea"/>
                <a:cs typeface="+mn-cs"/>
              </a:rPr>
              <a:t>প্রশ্নোত্তরের মাধ্যমে অগ্রসর হলে পাঠটি অধিক সুন্দর হবে। প্রথমে চিত্রগুলো দেখিয়ে প্রশ্ন করতে পারেন এভাবে চিত্রে কীধরনের কাজ করা হতে পারে? এর পর শিক্ষার্থীরা উত্তর দিলে সংশ্লিষ্ট লেখাটি প্রদর্শন করতে পারেন।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60BFD4A-EED7-4B7A-9E9B-647C9C6980EB}" type="slidenum">
              <a:rPr lang="en-US" smtClean="0"/>
              <a:pPr/>
              <a:t>14</a:t>
            </a:fld>
            <a:endParaRPr lang="en-US"/>
          </a:p>
        </p:txBody>
      </p:sp>
    </p:spTree>
    <p:extLst>
      <p:ext uri="{BB962C8B-B14F-4D97-AF65-F5344CB8AC3E}">
        <p14:creationId xmlns:p14="http://schemas.microsoft.com/office/powerpoint/2010/main" val="35107105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EB2E12-4277-43E8-8789-AFD6ACFC7B4E}"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a:solidFill>
            <a:srgbClr val="002060"/>
          </a:solidFill>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7620000" cy="48006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075C85-BE78-48B6-B7C5-2330195BD334}"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3C7BCF-FB83-4A00-8A5C-5DC46E8A8461}"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4FC248-DFBE-43A9-A34A-61CFBFCE4BC9}"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a:prstGeom prst="rect">
            <a:avLst/>
          </a:prstGeo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C22987-EDBD-4C52-81C3-E500AD9403DB}"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21318F-BDD6-493A-88F4-7C219D7EEA0D}" type="datetime2">
              <a:rPr lang="en-US" smtClean="0"/>
              <a:pPr/>
              <a:t>Wednesday, 24 June, 2015</a:t>
            </a:fld>
            <a:endParaRPr lang="en-US"/>
          </a:p>
        </p:txBody>
      </p:sp>
      <p:sp>
        <p:nvSpPr>
          <p:cNvPr id="6" name="Footer Placeholder 5"/>
          <p:cNvSpPr>
            <a:spLocks noGrp="1"/>
          </p:cNvSpPr>
          <p:nvPr>
            <p:ph type="ftr" sz="quarter" idx="11"/>
          </p:nvPr>
        </p:nvSpPr>
        <p:spPr/>
        <p:txBody>
          <a:bodyPr/>
          <a:lstStyle/>
          <a:p>
            <a:r>
              <a:rPr lang="en-US" smtClean="0"/>
              <a:t>Md. Abdul Baten</a:t>
            </a:r>
            <a:endParaRPr lang="en-US"/>
          </a:p>
        </p:txBody>
      </p:sp>
      <p:sp>
        <p:nvSpPr>
          <p:cNvPr id="7" name="Slide Number Placeholder 6"/>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a:prstGeom prst="rect">
            <a:avLst/>
          </a:prstGeo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AE0CBC4-2DF1-4EE6-BD0B-B135F82B0391}" type="datetime2">
              <a:rPr lang="en-US" smtClean="0"/>
              <a:pPr/>
              <a:t>Wednesday, 24 June, 2015</a:t>
            </a:fld>
            <a:endParaRPr lang="en-US"/>
          </a:p>
        </p:txBody>
      </p:sp>
      <p:sp>
        <p:nvSpPr>
          <p:cNvPr id="8" name="Footer Placeholder 7"/>
          <p:cNvSpPr>
            <a:spLocks noGrp="1"/>
          </p:cNvSpPr>
          <p:nvPr>
            <p:ph type="ftr" sz="quarter" idx="11"/>
          </p:nvPr>
        </p:nvSpPr>
        <p:spPr/>
        <p:txBody>
          <a:bodyPr/>
          <a:lstStyle/>
          <a:p>
            <a:r>
              <a:rPr lang="en-US" smtClean="0"/>
              <a:t>Md. Abdul Baten</a:t>
            </a:r>
            <a:endParaRPr lang="en-US"/>
          </a:p>
        </p:txBody>
      </p:sp>
      <p:sp>
        <p:nvSpPr>
          <p:cNvPr id="9" name="Slide Number Placeholder 8"/>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A34C293-98F6-48D5-9E14-5CAA27BA602C}" type="datetime2">
              <a:rPr lang="en-US" smtClean="0"/>
              <a:pPr/>
              <a:t>Wednesday, 24 June, 2015</a:t>
            </a:fld>
            <a:endParaRPr lang="en-US"/>
          </a:p>
        </p:txBody>
      </p:sp>
      <p:sp>
        <p:nvSpPr>
          <p:cNvPr id="4" name="Footer Placeholder 3"/>
          <p:cNvSpPr>
            <a:spLocks noGrp="1"/>
          </p:cNvSpPr>
          <p:nvPr>
            <p:ph type="ftr" sz="quarter" idx="11"/>
          </p:nvPr>
        </p:nvSpPr>
        <p:spPr/>
        <p:txBody>
          <a:bodyPr/>
          <a:lstStyle/>
          <a:p>
            <a:r>
              <a:rPr lang="en-US" smtClean="0"/>
              <a:t>Md. Abdul Baten</a:t>
            </a:r>
            <a:endParaRPr lang="en-US"/>
          </a:p>
        </p:txBody>
      </p:sp>
      <p:sp>
        <p:nvSpPr>
          <p:cNvPr id="5" name="Slide Number Placeholder 4"/>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a:prstGeom prst="rect">
            <a:avLst/>
          </a:prstGeo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8C17E7-651C-45EA-BD95-34AB06F2E3D6}" type="datetime2">
              <a:rPr lang="en-US" smtClean="0"/>
              <a:pPr/>
              <a:t>Wednesday, 24 June, 2015</a:t>
            </a:fld>
            <a:endParaRPr lang="en-US"/>
          </a:p>
        </p:txBody>
      </p:sp>
      <p:sp>
        <p:nvSpPr>
          <p:cNvPr id="6" name="Footer Placeholder 5"/>
          <p:cNvSpPr>
            <a:spLocks noGrp="1"/>
          </p:cNvSpPr>
          <p:nvPr>
            <p:ph type="ftr" sz="quarter" idx="11"/>
          </p:nvPr>
        </p:nvSpPr>
        <p:spPr/>
        <p:txBody>
          <a:bodyPr/>
          <a:lstStyle/>
          <a:p>
            <a:r>
              <a:rPr lang="en-US" smtClean="0"/>
              <a:t>Md. Abdul Baten</a:t>
            </a:r>
            <a:endParaRPr lang="en-US"/>
          </a:p>
        </p:txBody>
      </p:sp>
      <p:sp>
        <p:nvSpPr>
          <p:cNvPr id="7" name="Slide Number Placeholder 6"/>
          <p:cNvSpPr>
            <a:spLocks noGrp="1"/>
          </p:cNvSpPr>
          <p:nvPr>
            <p:ph type="sldNum" sz="quarter" idx="12"/>
          </p:nvPr>
        </p:nvSpPr>
        <p:spPr/>
        <p:txBody>
          <a:bodyPr/>
          <a:lstStyle/>
          <a:p>
            <a:fld id="{4C1E5776-112A-49BF-BE50-9AACB5296139}" type="slidenum">
              <a:rPr lang="en-US" smtClean="0"/>
              <a:pPr/>
              <a:t>‹#›</a:t>
            </a:fld>
            <a:endParaRPr lang="en-US"/>
          </a:p>
        </p:txBody>
      </p:sp>
      <p:sp>
        <p:nvSpPr>
          <p:cNvPr id="9" name="Content Placeholder 8"/>
          <p:cNvSpPr>
            <a:spLocks noGrp="1"/>
          </p:cNvSpPr>
          <p:nvPr>
            <p:ph sz="quarter" idx="13"/>
          </p:nvPr>
        </p:nvSpPr>
        <p:spPr>
          <a:xfrm>
            <a:off x="304800" y="381000"/>
            <a:ext cx="7772400" cy="494284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a:prstGeom prst="rect">
            <a:avLst/>
          </a:prstGeo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DED6A56B-84A1-4347-8D45-A3B437D6E610}" type="datetime2">
              <a:rPr lang="en-US" smtClean="0"/>
              <a:pPr/>
              <a:t>Wednesday, 24 June, 2015</a:t>
            </a:fld>
            <a:endParaRPr lang="en-US"/>
          </a:p>
        </p:txBody>
      </p:sp>
      <p:sp>
        <p:nvSpPr>
          <p:cNvPr id="9" name="Slide Number Placeholder 8"/>
          <p:cNvSpPr>
            <a:spLocks noGrp="1"/>
          </p:cNvSpPr>
          <p:nvPr>
            <p:ph type="sldNum" sz="quarter" idx="11"/>
          </p:nvPr>
        </p:nvSpPr>
        <p:spPr/>
        <p:txBody>
          <a:bodyPr/>
          <a:lstStyle/>
          <a:p>
            <a:fld id="{4C1E5776-112A-49BF-BE50-9AACB5296139}"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Md. Abdul Baten</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userDrawn="1"/>
        </p:nvSpPr>
        <p:spPr>
          <a:xfrm>
            <a:off x="8458200" y="0"/>
            <a:ext cx="685800" cy="68580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C1E5776-112A-49BF-BE50-9AACB5296139}"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n-US" smtClean="0"/>
              <a:t>Md. Abdul Baten</a:t>
            </a:r>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800" b="1">
                <a:solidFill>
                  <a:schemeClr val="bg1"/>
                </a:solidFill>
              </a:defRPr>
            </a:lvl1pPr>
          </a:lstStyle>
          <a:p>
            <a:fld id="{0ED38656-635A-4E66-9354-A68E0FD4497F}" type="datetime2">
              <a:rPr lang="en-US" smtClean="0"/>
              <a:pPr/>
              <a:t>Wednesday, 24 June, 2015</a:t>
            </a:fld>
            <a:endParaRPr lang="en-US" dirty="0"/>
          </a:p>
        </p:txBody>
      </p:sp>
      <p:sp>
        <p:nvSpPr>
          <p:cNvPr id="10" name="Rectangle 9"/>
          <p:cNvSpPr/>
          <p:nvPr userDrawn="1"/>
        </p:nvSpPr>
        <p:spPr>
          <a:xfrm>
            <a:off x="0" y="0"/>
            <a:ext cx="8477284" cy="6858000"/>
          </a:xfrm>
          <a:prstGeom prst="rect">
            <a:avLst/>
          </a:prstGeom>
          <a:no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p:cNvSpPr/>
          <p:nvPr userDrawn="1"/>
        </p:nvSpPr>
        <p:spPr>
          <a:xfrm>
            <a:off x="155576" y="152400"/>
            <a:ext cx="8194708" cy="6553200"/>
          </a:xfrm>
          <a:prstGeom prst="rect">
            <a:avLst/>
          </a:prstGeom>
          <a:noFill/>
          <a:ln w="76200">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C1E5776-112A-49BF-BE50-9AACB5296139}" type="slidenum">
              <a:rPr lang="en-US" smtClean="0"/>
              <a:pPr/>
              <a:t>1</a:t>
            </a:fld>
            <a:endParaRPr lang="en-US"/>
          </a:p>
        </p:txBody>
      </p:sp>
      <p:sp>
        <p:nvSpPr>
          <p:cNvPr id="5" name="Date Placeholder 4"/>
          <p:cNvSpPr>
            <a:spLocks noGrp="1"/>
          </p:cNvSpPr>
          <p:nvPr>
            <p:ph type="dt" sz="half" idx="10"/>
          </p:nvPr>
        </p:nvSpPr>
        <p:spPr/>
        <p:txBody>
          <a:bodyPr/>
          <a:lstStyle/>
          <a:p>
            <a:fld id="{4AB58485-9640-4D8B-A681-8CCE95141EB8}" type="datetime2">
              <a:rPr lang="en-US" smtClean="0"/>
              <a:pPr/>
              <a:t>Wednesday, 24 June, 2015</a:t>
            </a:fld>
            <a:endParaRPr lang="en-US" dirty="0"/>
          </a:p>
        </p:txBody>
      </p:sp>
      <p:sp>
        <p:nvSpPr>
          <p:cNvPr id="6" name="Footer Placeholder 5"/>
          <p:cNvSpPr>
            <a:spLocks noGrp="1"/>
          </p:cNvSpPr>
          <p:nvPr>
            <p:ph type="ftr" sz="quarter" idx="11"/>
          </p:nvPr>
        </p:nvSpPr>
        <p:spPr/>
        <p:txBody>
          <a:bodyPr/>
          <a:lstStyle/>
          <a:p>
            <a:r>
              <a:rPr lang="en-US" smtClean="0"/>
              <a:t>Md. Abdul Baten</a:t>
            </a:r>
            <a:endParaRPr lang="en-US"/>
          </a:p>
        </p:txBody>
      </p:sp>
      <p:sp>
        <p:nvSpPr>
          <p:cNvPr id="7" name="Rectangle 6"/>
          <p:cNvSpPr/>
          <p:nvPr/>
        </p:nvSpPr>
        <p:spPr>
          <a:xfrm>
            <a:off x="304800" y="533400"/>
            <a:ext cx="7848600" cy="1905000"/>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chemeClr val="tx1"/>
                </a:solidFill>
                <a:latin typeface="NikoshBAN" pitchFamily="2" charset="0"/>
                <a:cs typeface="NikoshBAN" pitchFamily="2" charset="0"/>
              </a:rPr>
              <a:t>এই স্লাইডটি সম্মানিত শিক্ষকবৃন্দের জন্য তাই </a:t>
            </a:r>
            <a:r>
              <a:rPr lang="en-US" sz="2800" dirty="0" smtClean="0">
                <a:solidFill>
                  <a:schemeClr val="tx1"/>
                </a:solidFill>
                <a:latin typeface="Times New Roman" pitchFamily="18" charset="0"/>
                <a:cs typeface="Times New Roman" pitchFamily="18" charset="0"/>
              </a:rPr>
              <a:t>Slide</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টি</a:t>
            </a:r>
            <a:r>
              <a:rPr lang="en-US" sz="3200" dirty="0" smtClean="0">
                <a:solidFill>
                  <a:schemeClr val="tx1"/>
                </a:solidFill>
                <a:latin typeface="NikoshBAN" pitchFamily="2" charset="0"/>
                <a:cs typeface="NikoshBAN" pitchFamily="2" charset="0"/>
              </a:rPr>
              <a:t> </a:t>
            </a:r>
            <a:r>
              <a:rPr lang="en-US" sz="2800" dirty="0" smtClean="0">
                <a:solidFill>
                  <a:schemeClr val="tx1"/>
                </a:solidFill>
                <a:latin typeface="Times New Roman" pitchFamily="18" charset="0"/>
                <a:cs typeface="Times New Roman" pitchFamily="18" charset="0"/>
              </a:rPr>
              <a:t>Hide</a:t>
            </a:r>
            <a:r>
              <a:rPr lang="en-US" sz="3200" dirty="0" smtClean="0">
                <a:solidFill>
                  <a:schemeClr val="tx1"/>
                </a:solidFill>
                <a:latin typeface="NikoshBAN" pitchFamily="2" charset="0"/>
                <a:cs typeface="NikoshBAN" pitchFamily="2" charset="0"/>
              </a:rPr>
              <a:t> </a:t>
            </a:r>
            <a:r>
              <a:rPr lang="bn-BD" sz="3200" dirty="0" smtClean="0">
                <a:solidFill>
                  <a:schemeClr val="tx1"/>
                </a:solidFill>
                <a:latin typeface="NikoshBAN" pitchFamily="2" charset="0"/>
                <a:cs typeface="NikoshBAN" pitchFamily="2" charset="0"/>
              </a:rPr>
              <a:t>করে রাখা হয়েছে। </a:t>
            </a:r>
            <a:endParaRPr lang="en-US" sz="3200" dirty="0">
              <a:solidFill>
                <a:schemeClr val="tx1"/>
              </a:solidFill>
              <a:latin typeface="NikoshBAN" pitchFamily="2" charset="0"/>
              <a:cs typeface="NikoshBAN" pitchFamily="2" charset="0"/>
            </a:endParaRPr>
          </a:p>
        </p:txBody>
      </p:sp>
      <p:sp>
        <p:nvSpPr>
          <p:cNvPr id="8" name="Rectangle 7"/>
          <p:cNvSpPr/>
          <p:nvPr/>
        </p:nvSpPr>
        <p:spPr>
          <a:xfrm>
            <a:off x="304800" y="2667000"/>
            <a:ext cx="7848600" cy="3657600"/>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200" dirty="0" smtClean="0">
                <a:solidFill>
                  <a:schemeClr val="tx1"/>
                </a:solidFill>
                <a:latin typeface="NikoshBAN" pitchFamily="2" charset="0"/>
                <a:cs typeface="NikoshBAN" pitchFamily="2" charset="0"/>
              </a:rPr>
              <a:t>এই পাঠ উপস্থাপনের জন্য স্লাইডের নিচের দিকে নোটে প্রয়োজনীয় নির্দেশনা দেয়া আছে। পাঠ উপস্থাপনের ক্ষেত্রে নিজস্ব কৌশল প্রয়োগ করতে পারেন। প্রেজেন্টেশনটি </a:t>
            </a:r>
            <a:r>
              <a:rPr lang="en-AU" sz="3200" dirty="0" smtClean="0">
                <a:solidFill>
                  <a:schemeClr val="tx1"/>
                </a:solidFill>
                <a:latin typeface="Times New Roman" pitchFamily="18" charset="0"/>
                <a:cs typeface="Times New Roman" pitchFamily="18" charset="0"/>
              </a:rPr>
              <a:t>F5 </a:t>
            </a:r>
            <a:r>
              <a:rPr lang="en-AU" sz="3200" dirty="0">
                <a:solidFill>
                  <a:schemeClr val="tx1"/>
                </a:solidFill>
                <a:latin typeface="Times New Roman" pitchFamily="18" charset="0"/>
                <a:cs typeface="Times New Roman" pitchFamily="18" charset="0"/>
              </a:rPr>
              <a:t>Key </a:t>
            </a:r>
            <a:r>
              <a:rPr lang="bn-BD" sz="3200" dirty="0">
                <a:solidFill>
                  <a:schemeClr val="tx1"/>
                </a:solidFill>
                <a:latin typeface="NikoshBAN" pitchFamily="2" charset="0"/>
                <a:cs typeface="NikoshBAN" pitchFamily="2" charset="0"/>
              </a:rPr>
              <a:t>চেপে শুরু করতে পারেন। তাহলে </a:t>
            </a:r>
            <a:r>
              <a:rPr lang="en-AU" sz="3200" dirty="0">
                <a:solidFill>
                  <a:schemeClr val="tx1"/>
                </a:solidFill>
                <a:latin typeface="Times New Roman" pitchFamily="18" charset="0"/>
                <a:cs typeface="Times New Roman" pitchFamily="18" charset="0"/>
              </a:rPr>
              <a:t>Hide Slide Show</a:t>
            </a:r>
            <a:r>
              <a:rPr lang="en-AU"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করবে না।</a:t>
            </a:r>
            <a:endParaRPr lang="en-AU" sz="3200" dirty="0">
              <a:solidFill>
                <a:schemeClr val="tx1"/>
              </a:solidFill>
              <a:latin typeface="NikoshBAN" pitchFamily="2" charset="0"/>
              <a:cs typeface="NikoshBAN" pitchFamily="2" charset="0"/>
            </a:endParaRPr>
          </a:p>
          <a:p>
            <a:pPr algn="ct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8718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rgbClr val="050403"/>
                </a:solidFill>
              </a:rPr>
              <a:pPr/>
              <a:t>10</a:t>
            </a:fld>
            <a:endParaRPr lang="en-US" dirty="0">
              <a:solidFill>
                <a:srgbClr val="050403"/>
              </a:solidFill>
            </a:endParaRPr>
          </a:p>
        </p:txBody>
      </p:sp>
      <p:sp>
        <p:nvSpPr>
          <p:cNvPr id="7" name="Rectangle 6"/>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জোড়ায় কাজ</a:t>
            </a:r>
            <a:endParaRPr lang="en-US" sz="3200" dirty="0">
              <a:solidFill>
                <a:srgbClr val="050403"/>
              </a:solidFill>
              <a:latin typeface="NikoshBAN" pitchFamily="2" charset="0"/>
              <a:cs typeface="NikoshBAN" pitchFamily="2" charset="0"/>
            </a:endParaRPr>
          </a:p>
        </p:txBody>
      </p:sp>
      <p:sp>
        <p:nvSpPr>
          <p:cNvPr id="8" name="Rectangle 7"/>
          <p:cNvSpPr/>
          <p:nvPr/>
        </p:nvSpPr>
        <p:spPr>
          <a:xfrm>
            <a:off x="304800" y="5410200"/>
            <a:ext cx="7924800" cy="10668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তোমাদের দেখা যেকোন পৌরসভার কাজ বিবেচনা করে প্রতি জোড়ায় পৌরসভার </a:t>
            </a:r>
            <a:r>
              <a:rPr lang="bn-BD" sz="3200" dirty="0">
                <a:solidFill>
                  <a:srgbClr val="050403"/>
                </a:solidFill>
                <a:latin typeface="NikoshBAN" pitchFamily="2" charset="0"/>
                <a:cs typeface="NikoshBAN" pitchFamily="2" charset="0"/>
              </a:rPr>
              <a:t>অন্তত ৫টি করে</a:t>
            </a:r>
            <a:r>
              <a:rPr lang="bn-BD" sz="3200" dirty="0" smtClean="0">
                <a:solidFill>
                  <a:srgbClr val="050403"/>
                </a:solidFill>
                <a:latin typeface="NikoshBAN" pitchFamily="2" charset="0"/>
                <a:cs typeface="NikoshBAN" pitchFamily="2" charset="0"/>
              </a:rPr>
              <a:t> কাজ লেখ। </a:t>
            </a:r>
            <a:endParaRPr lang="en-US" sz="3200" dirty="0">
              <a:solidFill>
                <a:srgbClr val="050403"/>
              </a:solidFill>
              <a:latin typeface="NikoshBAN" pitchFamily="2" charset="0"/>
              <a:cs typeface="NikoshBAN" pitchFamily="2" charset="0"/>
            </a:endParaRPr>
          </a:p>
        </p:txBody>
      </p:sp>
      <p:sp>
        <p:nvSpPr>
          <p:cNvPr id="9" name="Rounded Rectangle 8"/>
          <p:cNvSpPr/>
          <p:nvPr/>
        </p:nvSpPr>
        <p:spPr>
          <a:xfrm>
            <a:off x="6248400" y="2971800"/>
            <a:ext cx="1981200" cy="68580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bn-BD" sz="2400" dirty="0" smtClean="0">
                <a:latin typeface="NikoshBAN" pitchFamily="2" charset="0"/>
                <a:cs typeface="NikoshBAN" pitchFamily="2" charset="0"/>
              </a:rPr>
              <a:t>সময়ঃ ৫ মিনিট</a:t>
            </a:r>
          </a:p>
        </p:txBody>
      </p:sp>
      <p:pic>
        <p:nvPicPr>
          <p:cNvPr id="10" name="Picture 9" descr="2friendshelpingeachotherstudyforatestconversation.jpg"/>
          <p:cNvPicPr>
            <a:picLocks noChangeAspect="1"/>
          </p:cNvPicPr>
          <p:nvPr/>
        </p:nvPicPr>
        <p:blipFill>
          <a:blip r:embed="rId2"/>
          <a:stretch>
            <a:fillRect/>
          </a:stretch>
        </p:blipFill>
        <p:spPr>
          <a:xfrm>
            <a:off x="1143000" y="1219200"/>
            <a:ext cx="5029200" cy="3962400"/>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349298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11</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1818" y="1200150"/>
            <a:ext cx="5600700" cy="428625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467385" y="5877580"/>
            <a:ext cx="7457415" cy="584775"/>
          </a:xfrm>
          <a:prstGeom prst="rect">
            <a:avLst/>
          </a:prstGeom>
          <a:noFill/>
        </p:spPr>
        <p:txBody>
          <a:bodyPr wrap="square" rtlCol="0">
            <a:spAutoFit/>
          </a:bodyPr>
          <a:lstStyle/>
          <a:p>
            <a:pPr algn="ctr"/>
            <a:r>
              <a:rPr lang="bn-BD" sz="3200" dirty="0">
                <a:solidFill>
                  <a:srgbClr val="050403"/>
                </a:solidFill>
                <a:latin typeface="NikoshBAN" pitchFamily="2" charset="0"/>
                <a:cs typeface="NikoshBAN" pitchFamily="2" charset="0"/>
              </a:rPr>
              <a:t>জেলা </a:t>
            </a:r>
            <a:r>
              <a:rPr lang="bn-BD" sz="3200" dirty="0" smtClean="0">
                <a:solidFill>
                  <a:srgbClr val="050403"/>
                </a:solidFill>
                <a:latin typeface="NikoshBAN" pitchFamily="2" charset="0"/>
                <a:cs typeface="NikoshBAN" pitchFamily="2" charset="0"/>
              </a:rPr>
              <a:t>পরিষদ বিভিন্ন উন্নয়নমূলক </a:t>
            </a:r>
            <a:r>
              <a:rPr lang="bn-BD" sz="3200" dirty="0" smtClean="0">
                <a:latin typeface="NikoshBAN" pitchFamily="2" charset="0"/>
                <a:cs typeface="NikoshBAN" pitchFamily="2" charset="0"/>
              </a:rPr>
              <a:t>কাজ করে থাকে।</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03924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12</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34355"/>
          <a:stretch/>
        </p:blipFill>
        <p:spPr>
          <a:xfrm>
            <a:off x="228600" y="915061"/>
            <a:ext cx="2702610" cy="2285339"/>
          </a:xfrm>
          <a:prstGeom prst="rect">
            <a:avLst/>
          </a:prstGeom>
          <a:ln>
            <a:noFill/>
          </a:ln>
          <a:effectLst>
            <a:softEdge rad="112500"/>
          </a:effec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29546"/>
          <a:stretch/>
        </p:blipFill>
        <p:spPr>
          <a:xfrm>
            <a:off x="3048000" y="878303"/>
            <a:ext cx="2590800" cy="2320716"/>
          </a:xfrm>
          <a:prstGeom prst="rect">
            <a:avLst/>
          </a:prstGeom>
          <a:ln>
            <a:noFill/>
          </a:ln>
          <a:effectLst>
            <a:softEdge rad="112500"/>
          </a:effec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b="30058"/>
          <a:stretch/>
        </p:blipFill>
        <p:spPr>
          <a:xfrm>
            <a:off x="381000" y="3444232"/>
            <a:ext cx="3403600" cy="2194568"/>
          </a:xfrm>
          <a:prstGeom prst="rect">
            <a:avLst/>
          </a:prstGeom>
          <a:ln>
            <a:noFill/>
          </a:ln>
          <a:effectLst>
            <a:softEdge rad="112500"/>
          </a:effectLst>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b="39570"/>
          <a:stretch/>
        </p:blipFill>
        <p:spPr>
          <a:xfrm>
            <a:off x="4191000" y="3382502"/>
            <a:ext cx="3886200" cy="2209800"/>
          </a:xfrm>
          <a:prstGeom prst="rect">
            <a:avLst/>
          </a:prstGeom>
          <a:ln>
            <a:noFill/>
          </a:ln>
          <a:effectLst>
            <a:softEdge rad="112500"/>
          </a:effectLst>
        </p:spPr>
      </p:pic>
      <p:pic>
        <p:nvPicPr>
          <p:cNvPr id="10" name="Picture 9"/>
          <p:cNvPicPr>
            <a:picLocks noChangeAspect="1"/>
          </p:cNvPicPr>
          <p:nvPr/>
        </p:nvPicPr>
        <p:blipFill rotWithShape="1">
          <a:blip r:embed="rId7">
            <a:extLst>
              <a:ext uri="{28A0092B-C50C-407E-A947-70E740481C1C}">
                <a14:useLocalDpi xmlns:a14="http://schemas.microsoft.com/office/drawing/2010/main" val="0"/>
              </a:ext>
            </a:extLst>
          </a:blip>
          <a:srcRect l="2500" r="-2500" b="29716"/>
          <a:stretch/>
        </p:blipFill>
        <p:spPr>
          <a:xfrm>
            <a:off x="5715000" y="1624278"/>
            <a:ext cx="2590800" cy="1499922"/>
          </a:xfrm>
          <a:prstGeom prst="rect">
            <a:avLst/>
          </a:prstGeom>
          <a:ln>
            <a:noFill/>
          </a:ln>
          <a:effectLst>
            <a:softEdge rad="112500"/>
          </a:effectLst>
        </p:spPr>
      </p:pic>
      <p:sp>
        <p:nvSpPr>
          <p:cNvPr id="11" name="TextBox 10"/>
          <p:cNvSpPr txBox="1"/>
          <p:nvPr/>
        </p:nvSpPr>
        <p:spPr>
          <a:xfrm>
            <a:off x="381000" y="5715000"/>
            <a:ext cx="7848600" cy="954107"/>
          </a:xfrm>
          <a:prstGeom prst="rect">
            <a:avLst/>
          </a:prstGeom>
          <a:noFill/>
        </p:spPr>
        <p:txBody>
          <a:bodyPr wrap="square" rtlCol="0">
            <a:spAutoFit/>
          </a:bodyPr>
          <a:lstStyle/>
          <a:p>
            <a:pPr algn="ctr"/>
            <a:r>
              <a:rPr lang="bn-BD" sz="2800" dirty="0" smtClean="0">
                <a:latin typeface="NikoshBAN" pitchFamily="2" charset="0"/>
                <a:cs typeface="NikoshBAN" pitchFamily="2" charset="0"/>
              </a:rPr>
              <a:t>উপজেলা ও পৌরসভার সংরক্ষিত এলাকার বাইরে রাস্তা-ঘাট, সেতু ও কালভার্ট নির্মাণ করে। </a:t>
            </a:r>
            <a:endParaRPr lang="en-US" sz="2800" dirty="0">
              <a:latin typeface="NikoshBAN" pitchFamily="2" charset="0"/>
              <a:cs typeface="NikoshBAN" pitchFamily="2" charset="0"/>
            </a:endParaRPr>
          </a:p>
        </p:txBody>
      </p:sp>
      <p:sp>
        <p:nvSpPr>
          <p:cNvPr id="13" name="TextBox 12"/>
          <p:cNvSpPr txBox="1"/>
          <p:nvPr/>
        </p:nvSpPr>
        <p:spPr>
          <a:xfrm>
            <a:off x="381000" y="3134380"/>
            <a:ext cx="7457415"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চিত্রগুলো দিয়ে </a:t>
            </a:r>
            <a:r>
              <a:rPr lang="bn-BD" sz="2800" dirty="0">
                <a:solidFill>
                  <a:srgbClr val="050403"/>
                </a:solidFill>
                <a:latin typeface="NikoshBAN" pitchFamily="2" charset="0"/>
                <a:cs typeface="NikoshBAN" pitchFamily="2" charset="0"/>
              </a:rPr>
              <a:t>জেলা পরিষদের</a:t>
            </a:r>
            <a:r>
              <a:rPr lang="bn-BD" sz="2800" dirty="0" smtClean="0">
                <a:latin typeface="NikoshBAN" pitchFamily="2" charset="0"/>
                <a:cs typeface="NikoshBAN" pitchFamily="2" charset="0"/>
              </a:rPr>
              <a:t> কোন কোন কাজ বুঝানো যায়?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46575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rgbClr val="050403"/>
                </a:solidFill>
              </a:rPr>
              <a:pPr/>
              <a:t>13</a:t>
            </a:fld>
            <a:endParaRPr lang="en-US" dirty="0">
              <a:solidFill>
                <a:srgbClr val="050403"/>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13514"/>
          <a:stretch/>
        </p:blipFill>
        <p:spPr>
          <a:xfrm>
            <a:off x="4495800" y="838200"/>
            <a:ext cx="3759200" cy="2438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761999" y="3276600"/>
            <a:ext cx="3124199"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শিক্ষা প্রতিষ্ঠান মেরামত</a:t>
            </a:r>
            <a:endParaRPr lang="en-US" sz="2800" dirty="0">
              <a:latin typeface="NikoshBAN" pitchFamily="2" charset="0"/>
              <a:cs typeface="NikoshBAN" pitchFamily="2" charset="0"/>
            </a:endParaRPr>
          </a:p>
        </p:txBody>
      </p:sp>
      <p:sp>
        <p:nvSpPr>
          <p:cNvPr id="9" name="TextBox 8"/>
          <p:cNvSpPr txBox="1"/>
          <p:nvPr/>
        </p:nvSpPr>
        <p:spPr>
          <a:xfrm>
            <a:off x="5105400" y="3276600"/>
            <a:ext cx="29718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অনাথ আশ্রম তৈরি করা</a:t>
            </a:r>
            <a:endParaRPr lang="en-US" sz="2800" dirty="0">
              <a:latin typeface="NikoshBAN" pitchFamily="2" charset="0"/>
              <a:cs typeface="NikoshBAN" pitchFamily="2"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368" y="3820180"/>
            <a:ext cx="3860800" cy="23723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11290" t="22581" r="17500" b="1"/>
          <a:stretch/>
        </p:blipFill>
        <p:spPr>
          <a:xfrm>
            <a:off x="426389" y="3820182"/>
            <a:ext cx="3459811" cy="2372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914400" y="6182380"/>
            <a:ext cx="2438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গ্রন্থাগার তৈরি করা</a:t>
            </a:r>
            <a:endParaRPr lang="en-US" sz="2800" dirty="0">
              <a:latin typeface="NikoshBAN" pitchFamily="2" charset="0"/>
              <a:cs typeface="NikoshBAN" pitchFamily="2" charset="0"/>
            </a:endParaRPr>
          </a:p>
        </p:txBody>
      </p:sp>
      <p:sp>
        <p:nvSpPr>
          <p:cNvPr id="13" name="TextBox 12"/>
          <p:cNvSpPr txBox="1"/>
          <p:nvPr/>
        </p:nvSpPr>
        <p:spPr>
          <a:xfrm>
            <a:off x="4953000" y="6182380"/>
            <a:ext cx="31242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নৈশ স্কুল পরিচালনা করা  </a:t>
            </a:r>
            <a:endParaRPr lang="en-US" sz="2800" dirty="0">
              <a:latin typeface="NikoshBAN" pitchFamily="2" charset="0"/>
              <a:cs typeface="NikoshBAN" pitchFamily="2" charset="0"/>
            </a:endParaRPr>
          </a:p>
        </p:txBody>
      </p:sp>
      <p:sp>
        <p:nvSpPr>
          <p:cNvPr id="14" name="TextBox 13"/>
          <p:cNvSpPr txBox="1"/>
          <p:nvPr/>
        </p:nvSpPr>
        <p:spPr>
          <a:xfrm>
            <a:off x="533400" y="3286780"/>
            <a:ext cx="7457415"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চিত্রগুলো দিয়ে জেলা পরিষদের কোন কোন কাজ বুঝানো যায়? </a:t>
            </a:r>
            <a:endParaRPr lang="en-US" sz="2800" dirty="0">
              <a:latin typeface="NikoshBAN" pitchFamily="2" charset="0"/>
              <a:cs typeface="NikoshBAN" pitchFamily="2" charset="0"/>
            </a:endParaRPr>
          </a:p>
        </p:txBody>
      </p:sp>
      <p:grpSp>
        <p:nvGrpSpPr>
          <p:cNvPr id="17" name="Group 16"/>
          <p:cNvGrpSpPr/>
          <p:nvPr/>
        </p:nvGrpSpPr>
        <p:grpSpPr>
          <a:xfrm>
            <a:off x="426388" y="838200"/>
            <a:ext cx="3459811" cy="2438400"/>
            <a:chOff x="1000125" y="1500187"/>
            <a:chExt cx="3800475" cy="2257997"/>
          </a:xfrm>
        </p:grpSpPr>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125" y="1500187"/>
              <a:ext cx="3800475" cy="225799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6325" y="1522311"/>
              <a:ext cx="1514475" cy="1036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extLst>
      <p:ext uri="{BB962C8B-B14F-4D97-AF65-F5344CB8AC3E}">
        <p14:creationId xmlns:p14="http://schemas.microsoft.com/office/powerpoint/2010/main" val="892628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1000"/>
                                        <p:tgtEl>
                                          <p:spTgt spid="9"/>
                                        </p:tgtEl>
                                      </p:cBhvr>
                                    </p:animEffect>
                                    <p:anim calcmode="lin" valueType="num">
                                      <p:cBhvr>
                                        <p:cTn id="50" dur="1000" fill="hold"/>
                                        <p:tgtEl>
                                          <p:spTgt spid="9"/>
                                        </p:tgtEl>
                                        <p:attrNameLst>
                                          <p:attrName>ppt_x</p:attrName>
                                        </p:attrNameLst>
                                      </p:cBhvr>
                                      <p:tavLst>
                                        <p:tav tm="0">
                                          <p:val>
                                            <p:strVal val="#ppt_x"/>
                                          </p:val>
                                        </p:tav>
                                        <p:tav tm="100000">
                                          <p:val>
                                            <p:strVal val="#ppt_x"/>
                                          </p:val>
                                        </p:tav>
                                      </p:tavLst>
                                    </p:anim>
                                    <p:anim calcmode="lin" valueType="num">
                                      <p:cBhvr>
                                        <p:cTn id="5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14</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7829" y="896082"/>
            <a:ext cx="3222171" cy="214811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7797" y="896082"/>
            <a:ext cx="3198586" cy="215191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b="9365"/>
          <a:stretch/>
        </p:blipFill>
        <p:spPr>
          <a:xfrm>
            <a:off x="619785" y="3862333"/>
            <a:ext cx="3190216" cy="213717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rotWithShape="1">
          <a:blip r:embed="rId6">
            <a:extLst>
              <a:ext uri="{28A0092B-C50C-407E-A947-70E740481C1C}">
                <a14:useLocalDpi xmlns:a14="http://schemas.microsoft.com/office/drawing/2010/main" val="0"/>
              </a:ext>
            </a:extLst>
          </a:blip>
          <a:srcRect l="9542"/>
          <a:stretch/>
        </p:blipFill>
        <p:spPr>
          <a:xfrm>
            <a:off x="4572001" y="3842035"/>
            <a:ext cx="3234382" cy="21777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0" name="TextBox 9"/>
          <p:cNvSpPr txBox="1"/>
          <p:nvPr/>
        </p:nvSpPr>
        <p:spPr>
          <a:xfrm>
            <a:off x="762000" y="3200400"/>
            <a:ext cx="2438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কৃষি খামার স্থাপন </a:t>
            </a:r>
            <a:endParaRPr lang="en-US" sz="2800" dirty="0">
              <a:latin typeface="NikoshBAN" pitchFamily="2" charset="0"/>
              <a:cs typeface="NikoshBAN" pitchFamily="2" charset="0"/>
            </a:endParaRPr>
          </a:p>
        </p:txBody>
      </p:sp>
      <p:sp>
        <p:nvSpPr>
          <p:cNvPr id="11" name="TextBox 10"/>
          <p:cNvSpPr txBox="1"/>
          <p:nvPr/>
        </p:nvSpPr>
        <p:spPr>
          <a:xfrm>
            <a:off x="4607797" y="3200400"/>
            <a:ext cx="3240803"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বন্যা নিয়ন্ত্রণ বাঁধ নির্মাণ </a:t>
            </a:r>
            <a:endParaRPr lang="en-US" sz="2800" dirty="0">
              <a:latin typeface="NikoshBAN" pitchFamily="2" charset="0"/>
              <a:cs typeface="NikoshBAN" pitchFamily="2" charset="0"/>
            </a:endParaRPr>
          </a:p>
        </p:txBody>
      </p:sp>
      <p:sp>
        <p:nvSpPr>
          <p:cNvPr id="12" name="TextBox 11"/>
          <p:cNvSpPr txBox="1"/>
          <p:nvPr/>
        </p:nvSpPr>
        <p:spPr>
          <a:xfrm>
            <a:off x="838200" y="6096000"/>
            <a:ext cx="2895601"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পানি সেচের ব্যবস্থা করা</a:t>
            </a:r>
            <a:endParaRPr lang="en-US" sz="2800" dirty="0">
              <a:latin typeface="NikoshBAN" pitchFamily="2" charset="0"/>
              <a:cs typeface="NikoshBAN" pitchFamily="2" charset="0"/>
            </a:endParaRPr>
          </a:p>
        </p:txBody>
      </p:sp>
      <p:sp>
        <p:nvSpPr>
          <p:cNvPr id="13" name="TextBox 12"/>
          <p:cNvSpPr txBox="1"/>
          <p:nvPr/>
        </p:nvSpPr>
        <p:spPr>
          <a:xfrm>
            <a:off x="4953000" y="6096000"/>
            <a:ext cx="28956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জনস্বাস্থ্য সংরক্ষণ</a:t>
            </a:r>
            <a:endParaRPr lang="en-US" sz="2800" dirty="0">
              <a:latin typeface="NikoshBAN" pitchFamily="2" charset="0"/>
              <a:cs typeface="NikoshBAN" pitchFamily="2" charset="0"/>
            </a:endParaRPr>
          </a:p>
        </p:txBody>
      </p:sp>
      <p:sp>
        <p:nvSpPr>
          <p:cNvPr id="14" name="TextBox 13"/>
          <p:cNvSpPr txBox="1"/>
          <p:nvPr/>
        </p:nvSpPr>
        <p:spPr>
          <a:xfrm>
            <a:off x="609600" y="3200400"/>
            <a:ext cx="7457415"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চিত্রগুলো দিয়ে জেলা পরিষদের কোন কোন কাজ বুঝানো যায়?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1335543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1000"/>
                                        <p:tgtEl>
                                          <p:spTgt spid="12"/>
                                        </p:tgtEl>
                                      </p:cBhvr>
                                    </p:animEffect>
                                    <p:anim calcmode="lin" valueType="num">
                                      <p:cBhvr>
                                        <p:cTn id="57" dur="1000" fill="hold"/>
                                        <p:tgtEl>
                                          <p:spTgt spid="12"/>
                                        </p:tgtEl>
                                        <p:attrNameLst>
                                          <p:attrName>ppt_x</p:attrName>
                                        </p:attrNameLst>
                                      </p:cBhvr>
                                      <p:tavLst>
                                        <p:tav tm="0">
                                          <p:val>
                                            <p:strVal val="#ppt_x"/>
                                          </p:val>
                                        </p:tav>
                                        <p:tav tm="100000">
                                          <p:val>
                                            <p:strVal val="#ppt_x"/>
                                          </p:val>
                                        </p:tav>
                                      </p:tavLst>
                                    </p:anim>
                                    <p:anim calcmode="lin" valueType="num">
                                      <p:cBhvr>
                                        <p:cTn id="5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1000"/>
                                        <p:tgtEl>
                                          <p:spTgt spid="13"/>
                                        </p:tgtEl>
                                      </p:cBhvr>
                                    </p:animEffect>
                                    <p:anim calcmode="lin" valueType="num">
                                      <p:cBhvr>
                                        <p:cTn id="64" dur="1000" fill="hold"/>
                                        <p:tgtEl>
                                          <p:spTgt spid="13"/>
                                        </p:tgtEl>
                                        <p:attrNameLst>
                                          <p:attrName>ppt_x</p:attrName>
                                        </p:attrNameLst>
                                      </p:cBhvr>
                                      <p:tavLst>
                                        <p:tav tm="0">
                                          <p:val>
                                            <p:strVal val="#ppt_x"/>
                                          </p:val>
                                        </p:tav>
                                        <p:tav tm="100000">
                                          <p:val>
                                            <p:strVal val="#ppt_x"/>
                                          </p:val>
                                        </p:tav>
                                      </p:tavLst>
                                    </p:anim>
                                    <p:anim calcmode="lin" valueType="num">
                                      <p:cBhvr>
                                        <p:cTn id="6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15</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জেলা পরিষদের কাজ</a:t>
            </a:r>
            <a:endParaRPr lang="en-US" sz="3200" dirty="0">
              <a:solidFill>
                <a:srgbClr val="050403"/>
              </a:solidFill>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201" y="1219200"/>
            <a:ext cx="6964149" cy="4191000"/>
          </a:xfrm>
          <a:prstGeom prst="rect">
            <a:avLst/>
          </a:prstGeom>
        </p:spPr>
      </p:pic>
      <p:sp>
        <p:nvSpPr>
          <p:cNvPr id="7" name="TextBox 6"/>
          <p:cNvSpPr txBox="1"/>
          <p:nvPr/>
        </p:nvSpPr>
        <p:spPr>
          <a:xfrm>
            <a:off x="609600" y="5725180"/>
            <a:ext cx="7457415" cy="584775"/>
          </a:xfrm>
          <a:prstGeom prst="rect">
            <a:avLst/>
          </a:prstGeom>
          <a:noFill/>
        </p:spPr>
        <p:txBody>
          <a:bodyPr wrap="square" rtlCol="0">
            <a:spAutoFit/>
          </a:bodyPr>
          <a:lstStyle/>
          <a:p>
            <a:pPr algn="ctr"/>
            <a:r>
              <a:rPr lang="bn-BD" sz="3200" dirty="0" smtClean="0">
                <a:latin typeface="NikoshBAN" pitchFamily="2" charset="0"/>
                <a:cs typeface="NikoshBAN" pitchFamily="2" charset="0"/>
              </a:rPr>
              <a:t>যোগাযোগ ও পরিবহণ ব্যবস্থার উন্নয়ন করে থাকে। </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3476535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16</a:t>
            </a:fld>
            <a:endParaRPr lang="en-US" dirty="0">
              <a:solidFill>
                <a:schemeClr val="tx1"/>
              </a:solidFill>
            </a:endParaRPr>
          </a:p>
        </p:txBody>
      </p:sp>
      <p:graphicFrame>
        <p:nvGraphicFramePr>
          <p:cNvPr id="7" name="Diagram 6"/>
          <p:cNvGraphicFramePr/>
          <p:nvPr>
            <p:extLst>
              <p:ext uri="{D42A27DB-BD31-4B8C-83A1-F6EECF244321}">
                <p14:modId xmlns:p14="http://schemas.microsoft.com/office/powerpoint/2010/main" val="1034172643"/>
              </p:ext>
            </p:extLst>
          </p:nvPr>
        </p:nvGraphicFramePr>
        <p:xfrm>
          <a:off x="228600" y="304800"/>
          <a:ext cx="8077200" cy="632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graphicEl>
                                              <a:dgm id="{5AB86F69-DE0F-428F-86FA-B35EE0C142A0}"/>
                                            </p:graphicEl>
                                          </p:spTgt>
                                        </p:tgtEl>
                                        <p:attrNameLst>
                                          <p:attrName>style.visibility</p:attrName>
                                        </p:attrNameLst>
                                      </p:cBhvr>
                                      <p:to>
                                        <p:strVal val="visible"/>
                                      </p:to>
                                    </p:set>
                                    <p:anim calcmode="lin" valueType="num">
                                      <p:cBhvr>
                                        <p:cTn id="7" dur="500" fill="hold"/>
                                        <p:tgtEl>
                                          <p:spTgt spid="7">
                                            <p:graphicEl>
                                              <a:dgm id="{5AB86F69-DE0F-428F-86FA-B35EE0C142A0}"/>
                                            </p:graphicEl>
                                          </p:spTgt>
                                        </p:tgtEl>
                                        <p:attrNameLst>
                                          <p:attrName>ppt_w</p:attrName>
                                        </p:attrNameLst>
                                      </p:cBhvr>
                                      <p:tavLst>
                                        <p:tav tm="0">
                                          <p:val>
                                            <p:fltVal val="0"/>
                                          </p:val>
                                        </p:tav>
                                        <p:tav tm="100000">
                                          <p:val>
                                            <p:strVal val="#ppt_w"/>
                                          </p:val>
                                        </p:tav>
                                      </p:tavLst>
                                    </p:anim>
                                    <p:anim calcmode="lin" valueType="num">
                                      <p:cBhvr>
                                        <p:cTn id="8" dur="500" fill="hold"/>
                                        <p:tgtEl>
                                          <p:spTgt spid="7">
                                            <p:graphicEl>
                                              <a:dgm id="{5AB86F69-DE0F-428F-86FA-B35EE0C142A0}"/>
                                            </p:graphic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graphicEl>
                                              <a:dgm id="{3AF29F41-8BFB-43B1-B9AE-0C6BB22A89A6}"/>
                                            </p:graphicEl>
                                          </p:spTgt>
                                        </p:tgtEl>
                                        <p:attrNameLst>
                                          <p:attrName>style.visibility</p:attrName>
                                        </p:attrNameLst>
                                      </p:cBhvr>
                                      <p:to>
                                        <p:strVal val="visible"/>
                                      </p:to>
                                    </p:set>
                                    <p:anim calcmode="lin" valueType="num">
                                      <p:cBhvr>
                                        <p:cTn id="13" dur="500" fill="hold"/>
                                        <p:tgtEl>
                                          <p:spTgt spid="7">
                                            <p:graphicEl>
                                              <a:dgm id="{3AF29F41-8BFB-43B1-B9AE-0C6BB22A89A6}"/>
                                            </p:graphicEl>
                                          </p:spTgt>
                                        </p:tgtEl>
                                        <p:attrNameLst>
                                          <p:attrName>ppt_w</p:attrName>
                                        </p:attrNameLst>
                                      </p:cBhvr>
                                      <p:tavLst>
                                        <p:tav tm="0">
                                          <p:val>
                                            <p:fltVal val="0"/>
                                          </p:val>
                                        </p:tav>
                                        <p:tav tm="100000">
                                          <p:val>
                                            <p:strVal val="#ppt_w"/>
                                          </p:val>
                                        </p:tav>
                                      </p:tavLst>
                                    </p:anim>
                                    <p:anim calcmode="lin" valueType="num">
                                      <p:cBhvr>
                                        <p:cTn id="14" dur="500" fill="hold"/>
                                        <p:tgtEl>
                                          <p:spTgt spid="7">
                                            <p:graphicEl>
                                              <a:dgm id="{3AF29F41-8BFB-43B1-B9AE-0C6BB22A89A6}"/>
                                            </p:graphic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7">
                                            <p:graphicEl>
                                              <a:dgm id="{34100AA6-72EA-43A5-B560-EC1A8BDDCFAC}"/>
                                            </p:graphicEl>
                                          </p:spTgt>
                                        </p:tgtEl>
                                        <p:attrNameLst>
                                          <p:attrName>style.visibility</p:attrName>
                                        </p:attrNameLst>
                                      </p:cBhvr>
                                      <p:to>
                                        <p:strVal val="visible"/>
                                      </p:to>
                                    </p:set>
                                    <p:anim calcmode="lin" valueType="num">
                                      <p:cBhvr>
                                        <p:cTn id="17" dur="500" fill="hold"/>
                                        <p:tgtEl>
                                          <p:spTgt spid="7">
                                            <p:graphicEl>
                                              <a:dgm id="{34100AA6-72EA-43A5-B560-EC1A8BDDCFAC}"/>
                                            </p:graphicEl>
                                          </p:spTgt>
                                        </p:tgtEl>
                                        <p:attrNameLst>
                                          <p:attrName>ppt_w</p:attrName>
                                        </p:attrNameLst>
                                      </p:cBhvr>
                                      <p:tavLst>
                                        <p:tav tm="0">
                                          <p:val>
                                            <p:fltVal val="0"/>
                                          </p:val>
                                        </p:tav>
                                        <p:tav tm="100000">
                                          <p:val>
                                            <p:strVal val="#ppt_w"/>
                                          </p:val>
                                        </p:tav>
                                      </p:tavLst>
                                    </p:anim>
                                    <p:anim calcmode="lin" valueType="num">
                                      <p:cBhvr>
                                        <p:cTn id="18" dur="500" fill="hold"/>
                                        <p:tgtEl>
                                          <p:spTgt spid="7">
                                            <p:graphicEl>
                                              <a:dgm id="{34100AA6-72EA-43A5-B560-EC1A8BDDCFAC}"/>
                                            </p:graphicEl>
                                          </p:spTgt>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graphicEl>
                                              <a:dgm id="{F92C91B5-92C8-419C-AE09-E7FE0E8E1FF6}"/>
                                            </p:graphicEl>
                                          </p:spTgt>
                                        </p:tgtEl>
                                        <p:attrNameLst>
                                          <p:attrName>style.visibility</p:attrName>
                                        </p:attrNameLst>
                                      </p:cBhvr>
                                      <p:to>
                                        <p:strVal val="visible"/>
                                      </p:to>
                                    </p:set>
                                    <p:anim calcmode="lin" valueType="num">
                                      <p:cBhvr>
                                        <p:cTn id="23" dur="500" fill="hold"/>
                                        <p:tgtEl>
                                          <p:spTgt spid="7">
                                            <p:graphicEl>
                                              <a:dgm id="{F92C91B5-92C8-419C-AE09-E7FE0E8E1FF6}"/>
                                            </p:graphicEl>
                                          </p:spTgt>
                                        </p:tgtEl>
                                        <p:attrNameLst>
                                          <p:attrName>ppt_w</p:attrName>
                                        </p:attrNameLst>
                                      </p:cBhvr>
                                      <p:tavLst>
                                        <p:tav tm="0">
                                          <p:val>
                                            <p:fltVal val="0"/>
                                          </p:val>
                                        </p:tav>
                                        <p:tav tm="100000">
                                          <p:val>
                                            <p:strVal val="#ppt_w"/>
                                          </p:val>
                                        </p:tav>
                                      </p:tavLst>
                                    </p:anim>
                                    <p:anim calcmode="lin" valueType="num">
                                      <p:cBhvr>
                                        <p:cTn id="24" dur="500" fill="hold"/>
                                        <p:tgtEl>
                                          <p:spTgt spid="7">
                                            <p:graphicEl>
                                              <a:dgm id="{F92C91B5-92C8-419C-AE09-E7FE0E8E1FF6}"/>
                                            </p:graphicEl>
                                          </p:spTgt>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7">
                                            <p:graphicEl>
                                              <a:dgm id="{E3B74806-5A6C-4DC8-A39F-25C154E2CE16}"/>
                                            </p:graphicEl>
                                          </p:spTgt>
                                        </p:tgtEl>
                                        <p:attrNameLst>
                                          <p:attrName>style.visibility</p:attrName>
                                        </p:attrNameLst>
                                      </p:cBhvr>
                                      <p:to>
                                        <p:strVal val="visible"/>
                                      </p:to>
                                    </p:set>
                                    <p:anim calcmode="lin" valueType="num">
                                      <p:cBhvr>
                                        <p:cTn id="27" dur="500" fill="hold"/>
                                        <p:tgtEl>
                                          <p:spTgt spid="7">
                                            <p:graphicEl>
                                              <a:dgm id="{E3B74806-5A6C-4DC8-A39F-25C154E2CE16}"/>
                                            </p:graphicEl>
                                          </p:spTgt>
                                        </p:tgtEl>
                                        <p:attrNameLst>
                                          <p:attrName>ppt_w</p:attrName>
                                        </p:attrNameLst>
                                      </p:cBhvr>
                                      <p:tavLst>
                                        <p:tav tm="0">
                                          <p:val>
                                            <p:fltVal val="0"/>
                                          </p:val>
                                        </p:tav>
                                        <p:tav tm="100000">
                                          <p:val>
                                            <p:strVal val="#ppt_w"/>
                                          </p:val>
                                        </p:tav>
                                      </p:tavLst>
                                    </p:anim>
                                    <p:anim calcmode="lin" valueType="num">
                                      <p:cBhvr>
                                        <p:cTn id="28" dur="500" fill="hold"/>
                                        <p:tgtEl>
                                          <p:spTgt spid="7">
                                            <p:graphicEl>
                                              <a:dgm id="{E3B74806-5A6C-4DC8-A39F-25C154E2CE16}"/>
                                            </p:graphic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7">
                                            <p:graphicEl>
                                              <a:dgm id="{9FB2FA10-3324-458F-9968-50CCB0C6375C}"/>
                                            </p:graphicEl>
                                          </p:spTgt>
                                        </p:tgtEl>
                                        <p:attrNameLst>
                                          <p:attrName>style.visibility</p:attrName>
                                        </p:attrNameLst>
                                      </p:cBhvr>
                                      <p:to>
                                        <p:strVal val="visible"/>
                                      </p:to>
                                    </p:set>
                                    <p:anim calcmode="lin" valueType="num">
                                      <p:cBhvr>
                                        <p:cTn id="33" dur="500" fill="hold"/>
                                        <p:tgtEl>
                                          <p:spTgt spid="7">
                                            <p:graphicEl>
                                              <a:dgm id="{9FB2FA10-3324-458F-9968-50CCB0C6375C}"/>
                                            </p:graphicEl>
                                          </p:spTgt>
                                        </p:tgtEl>
                                        <p:attrNameLst>
                                          <p:attrName>ppt_w</p:attrName>
                                        </p:attrNameLst>
                                      </p:cBhvr>
                                      <p:tavLst>
                                        <p:tav tm="0">
                                          <p:val>
                                            <p:fltVal val="0"/>
                                          </p:val>
                                        </p:tav>
                                        <p:tav tm="100000">
                                          <p:val>
                                            <p:strVal val="#ppt_w"/>
                                          </p:val>
                                        </p:tav>
                                      </p:tavLst>
                                    </p:anim>
                                    <p:anim calcmode="lin" valueType="num">
                                      <p:cBhvr>
                                        <p:cTn id="34" dur="500" fill="hold"/>
                                        <p:tgtEl>
                                          <p:spTgt spid="7">
                                            <p:graphicEl>
                                              <a:dgm id="{9FB2FA10-3324-458F-9968-50CCB0C6375C}"/>
                                            </p:graphic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7">
                                            <p:graphicEl>
                                              <a:dgm id="{1CC63168-B7B9-4F6E-AE82-966BF16AE6BA}"/>
                                            </p:graphicEl>
                                          </p:spTgt>
                                        </p:tgtEl>
                                        <p:attrNameLst>
                                          <p:attrName>style.visibility</p:attrName>
                                        </p:attrNameLst>
                                      </p:cBhvr>
                                      <p:to>
                                        <p:strVal val="visible"/>
                                      </p:to>
                                    </p:set>
                                    <p:anim calcmode="lin" valueType="num">
                                      <p:cBhvr>
                                        <p:cTn id="37" dur="500" fill="hold"/>
                                        <p:tgtEl>
                                          <p:spTgt spid="7">
                                            <p:graphicEl>
                                              <a:dgm id="{1CC63168-B7B9-4F6E-AE82-966BF16AE6BA}"/>
                                            </p:graphicEl>
                                          </p:spTgt>
                                        </p:tgtEl>
                                        <p:attrNameLst>
                                          <p:attrName>ppt_w</p:attrName>
                                        </p:attrNameLst>
                                      </p:cBhvr>
                                      <p:tavLst>
                                        <p:tav tm="0">
                                          <p:val>
                                            <p:fltVal val="0"/>
                                          </p:val>
                                        </p:tav>
                                        <p:tav tm="100000">
                                          <p:val>
                                            <p:strVal val="#ppt_w"/>
                                          </p:val>
                                        </p:tav>
                                      </p:tavLst>
                                    </p:anim>
                                    <p:anim calcmode="lin" valueType="num">
                                      <p:cBhvr>
                                        <p:cTn id="38" dur="500" fill="hold"/>
                                        <p:tgtEl>
                                          <p:spTgt spid="7">
                                            <p:graphicEl>
                                              <a:dgm id="{1CC63168-B7B9-4F6E-AE82-966BF16AE6BA}"/>
                                            </p:graphic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7">
                                            <p:graphicEl>
                                              <a:dgm id="{D6CC2395-E27B-4698-A0A1-66EAF46487A3}"/>
                                            </p:graphicEl>
                                          </p:spTgt>
                                        </p:tgtEl>
                                        <p:attrNameLst>
                                          <p:attrName>style.visibility</p:attrName>
                                        </p:attrNameLst>
                                      </p:cBhvr>
                                      <p:to>
                                        <p:strVal val="visible"/>
                                      </p:to>
                                    </p:set>
                                    <p:anim calcmode="lin" valueType="num">
                                      <p:cBhvr>
                                        <p:cTn id="43" dur="500" fill="hold"/>
                                        <p:tgtEl>
                                          <p:spTgt spid="7">
                                            <p:graphicEl>
                                              <a:dgm id="{D6CC2395-E27B-4698-A0A1-66EAF46487A3}"/>
                                            </p:graphicEl>
                                          </p:spTgt>
                                        </p:tgtEl>
                                        <p:attrNameLst>
                                          <p:attrName>ppt_w</p:attrName>
                                        </p:attrNameLst>
                                      </p:cBhvr>
                                      <p:tavLst>
                                        <p:tav tm="0">
                                          <p:val>
                                            <p:fltVal val="0"/>
                                          </p:val>
                                        </p:tav>
                                        <p:tav tm="100000">
                                          <p:val>
                                            <p:strVal val="#ppt_w"/>
                                          </p:val>
                                        </p:tav>
                                      </p:tavLst>
                                    </p:anim>
                                    <p:anim calcmode="lin" valueType="num">
                                      <p:cBhvr>
                                        <p:cTn id="44" dur="500" fill="hold"/>
                                        <p:tgtEl>
                                          <p:spTgt spid="7">
                                            <p:graphicEl>
                                              <a:dgm id="{D6CC2395-E27B-4698-A0A1-66EAF46487A3}"/>
                                            </p:graphicEl>
                                          </p:spTgt>
                                        </p:tgtEl>
                                        <p:attrNameLst>
                                          <p:attrName>ppt_h</p:attrName>
                                        </p:attrNameLst>
                                      </p:cBhvr>
                                      <p:tavLst>
                                        <p:tav tm="0">
                                          <p:val>
                                            <p:fltVal val="0"/>
                                          </p:val>
                                        </p:tav>
                                        <p:tav tm="100000">
                                          <p:val>
                                            <p:strVal val="#ppt_h"/>
                                          </p:val>
                                        </p:tav>
                                      </p:tavLst>
                                    </p:anim>
                                  </p:childTnLst>
                                </p:cTn>
                              </p:par>
                              <p:par>
                                <p:cTn id="45" presetID="23" presetClass="entr" presetSubtype="16" fill="hold" grpId="0" nodeType="withEffect">
                                  <p:stCondLst>
                                    <p:cond delay="0"/>
                                  </p:stCondLst>
                                  <p:childTnLst>
                                    <p:set>
                                      <p:cBhvr>
                                        <p:cTn id="46" dur="1" fill="hold">
                                          <p:stCondLst>
                                            <p:cond delay="0"/>
                                          </p:stCondLst>
                                        </p:cTn>
                                        <p:tgtEl>
                                          <p:spTgt spid="7">
                                            <p:graphicEl>
                                              <a:dgm id="{F18286E6-2E7F-4052-8991-0AD9E816DD97}"/>
                                            </p:graphicEl>
                                          </p:spTgt>
                                        </p:tgtEl>
                                        <p:attrNameLst>
                                          <p:attrName>style.visibility</p:attrName>
                                        </p:attrNameLst>
                                      </p:cBhvr>
                                      <p:to>
                                        <p:strVal val="visible"/>
                                      </p:to>
                                    </p:set>
                                    <p:anim calcmode="lin" valueType="num">
                                      <p:cBhvr>
                                        <p:cTn id="47" dur="500" fill="hold"/>
                                        <p:tgtEl>
                                          <p:spTgt spid="7">
                                            <p:graphicEl>
                                              <a:dgm id="{F18286E6-2E7F-4052-8991-0AD9E816DD97}"/>
                                            </p:graphicEl>
                                          </p:spTgt>
                                        </p:tgtEl>
                                        <p:attrNameLst>
                                          <p:attrName>ppt_w</p:attrName>
                                        </p:attrNameLst>
                                      </p:cBhvr>
                                      <p:tavLst>
                                        <p:tav tm="0">
                                          <p:val>
                                            <p:fltVal val="0"/>
                                          </p:val>
                                        </p:tav>
                                        <p:tav tm="100000">
                                          <p:val>
                                            <p:strVal val="#ppt_w"/>
                                          </p:val>
                                        </p:tav>
                                      </p:tavLst>
                                    </p:anim>
                                    <p:anim calcmode="lin" valueType="num">
                                      <p:cBhvr>
                                        <p:cTn id="48" dur="500" fill="hold"/>
                                        <p:tgtEl>
                                          <p:spTgt spid="7">
                                            <p:graphicEl>
                                              <a:dgm id="{F18286E6-2E7F-4052-8991-0AD9E816DD97}"/>
                                            </p:graphicEl>
                                          </p:spTgt>
                                        </p:tgtEl>
                                        <p:attrNameLst>
                                          <p:attrName>ppt_h</p:attrName>
                                        </p:attrNameLst>
                                      </p:cBhvr>
                                      <p:tavLst>
                                        <p:tav tm="0">
                                          <p:val>
                                            <p:fltVal val="0"/>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3" presetClass="entr" presetSubtype="16" fill="hold" grpId="0" nodeType="clickEffect">
                                  <p:stCondLst>
                                    <p:cond delay="0"/>
                                  </p:stCondLst>
                                  <p:childTnLst>
                                    <p:set>
                                      <p:cBhvr>
                                        <p:cTn id="52" dur="1" fill="hold">
                                          <p:stCondLst>
                                            <p:cond delay="0"/>
                                          </p:stCondLst>
                                        </p:cTn>
                                        <p:tgtEl>
                                          <p:spTgt spid="7">
                                            <p:graphicEl>
                                              <a:dgm id="{F2C84B9F-A044-40E7-9B42-86ADD122E2D7}"/>
                                            </p:graphicEl>
                                          </p:spTgt>
                                        </p:tgtEl>
                                        <p:attrNameLst>
                                          <p:attrName>style.visibility</p:attrName>
                                        </p:attrNameLst>
                                      </p:cBhvr>
                                      <p:to>
                                        <p:strVal val="visible"/>
                                      </p:to>
                                    </p:set>
                                    <p:anim calcmode="lin" valueType="num">
                                      <p:cBhvr>
                                        <p:cTn id="53" dur="500" fill="hold"/>
                                        <p:tgtEl>
                                          <p:spTgt spid="7">
                                            <p:graphicEl>
                                              <a:dgm id="{F2C84B9F-A044-40E7-9B42-86ADD122E2D7}"/>
                                            </p:graphicEl>
                                          </p:spTgt>
                                        </p:tgtEl>
                                        <p:attrNameLst>
                                          <p:attrName>ppt_w</p:attrName>
                                        </p:attrNameLst>
                                      </p:cBhvr>
                                      <p:tavLst>
                                        <p:tav tm="0">
                                          <p:val>
                                            <p:fltVal val="0"/>
                                          </p:val>
                                        </p:tav>
                                        <p:tav tm="100000">
                                          <p:val>
                                            <p:strVal val="#ppt_w"/>
                                          </p:val>
                                        </p:tav>
                                      </p:tavLst>
                                    </p:anim>
                                    <p:anim calcmode="lin" valueType="num">
                                      <p:cBhvr>
                                        <p:cTn id="54" dur="500" fill="hold"/>
                                        <p:tgtEl>
                                          <p:spTgt spid="7">
                                            <p:graphicEl>
                                              <a:dgm id="{F2C84B9F-A044-40E7-9B42-86ADD122E2D7}"/>
                                            </p:graphicEl>
                                          </p:spTgt>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7">
                                            <p:graphicEl>
                                              <a:dgm id="{C5CC850D-E91F-48CD-8E14-02D2C6FFCD11}"/>
                                            </p:graphicEl>
                                          </p:spTgt>
                                        </p:tgtEl>
                                        <p:attrNameLst>
                                          <p:attrName>style.visibility</p:attrName>
                                        </p:attrNameLst>
                                      </p:cBhvr>
                                      <p:to>
                                        <p:strVal val="visible"/>
                                      </p:to>
                                    </p:set>
                                    <p:anim calcmode="lin" valueType="num">
                                      <p:cBhvr>
                                        <p:cTn id="57" dur="500" fill="hold"/>
                                        <p:tgtEl>
                                          <p:spTgt spid="7">
                                            <p:graphicEl>
                                              <a:dgm id="{C5CC850D-E91F-48CD-8E14-02D2C6FFCD11}"/>
                                            </p:graphicEl>
                                          </p:spTgt>
                                        </p:tgtEl>
                                        <p:attrNameLst>
                                          <p:attrName>ppt_w</p:attrName>
                                        </p:attrNameLst>
                                      </p:cBhvr>
                                      <p:tavLst>
                                        <p:tav tm="0">
                                          <p:val>
                                            <p:fltVal val="0"/>
                                          </p:val>
                                        </p:tav>
                                        <p:tav tm="100000">
                                          <p:val>
                                            <p:strVal val="#ppt_w"/>
                                          </p:val>
                                        </p:tav>
                                      </p:tavLst>
                                    </p:anim>
                                    <p:anim calcmode="lin" valueType="num">
                                      <p:cBhvr>
                                        <p:cTn id="58" dur="500" fill="hold"/>
                                        <p:tgtEl>
                                          <p:spTgt spid="7">
                                            <p:graphicEl>
                                              <a:dgm id="{C5CC850D-E91F-48CD-8E14-02D2C6FFCD11}"/>
                                            </p:graphic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7">
                                            <p:graphicEl>
                                              <a:dgm id="{94EA0D2B-A73F-40E4-AE1B-F00D6C986763}"/>
                                            </p:graphicEl>
                                          </p:spTgt>
                                        </p:tgtEl>
                                        <p:attrNameLst>
                                          <p:attrName>style.visibility</p:attrName>
                                        </p:attrNameLst>
                                      </p:cBhvr>
                                      <p:to>
                                        <p:strVal val="visible"/>
                                      </p:to>
                                    </p:set>
                                    <p:anim calcmode="lin" valueType="num">
                                      <p:cBhvr>
                                        <p:cTn id="63" dur="500" fill="hold"/>
                                        <p:tgtEl>
                                          <p:spTgt spid="7">
                                            <p:graphicEl>
                                              <a:dgm id="{94EA0D2B-A73F-40E4-AE1B-F00D6C986763}"/>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94EA0D2B-A73F-40E4-AE1B-F00D6C986763}"/>
                                            </p:graphicEl>
                                          </p:spTgt>
                                        </p:tgtEl>
                                        <p:attrNameLst>
                                          <p:attrName>ppt_h</p:attrName>
                                        </p:attrNameLst>
                                      </p:cBhvr>
                                      <p:tavLst>
                                        <p:tav tm="0">
                                          <p:val>
                                            <p:fltVal val="0"/>
                                          </p:val>
                                        </p:tav>
                                        <p:tav tm="100000">
                                          <p:val>
                                            <p:strVal val="#ppt_h"/>
                                          </p:val>
                                        </p:tav>
                                      </p:tavLst>
                                    </p:anim>
                                  </p:childTnLst>
                                </p:cTn>
                              </p:par>
                              <p:par>
                                <p:cTn id="65" presetID="23" presetClass="entr" presetSubtype="16" fill="hold" grpId="0" nodeType="withEffect">
                                  <p:stCondLst>
                                    <p:cond delay="0"/>
                                  </p:stCondLst>
                                  <p:childTnLst>
                                    <p:set>
                                      <p:cBhvr>
                                        <p:cTn id="66" dur="1" fill="hold">
                                          <p:stCondLst>
                                            <p:cond delay="0"/>
                                          </p:stCondLst>
                                        </p:cTn>
                                        <p:tgtEl>
                                          <p:spTgt spid="7">
                                            <p:graphicEl>
                                              <a:dgm id="{E6575232-05FE-4E38-9DD3-50569BDEC71A}"/>
                                            </p:graphicEl>
                                          </p:spTgt>
                                        </p:tgtEl>
                                        <p:attrNameLst>
                                          <p:attrName>style.visibility</p:attrName>
                                        </p:attrNameLst>
                                      </p:cBhvr>
                                      <p:to>
                                        <p:strVal val="visible"/>
                                      </p:to>
                                    </p:set>
                                    <p:anim calcmode="lin" valueType="num">
                                      <p:cBhvr>
                                        <p:cTn id="67" dur="500" fill="hold"/>
                                        <p:tgtEl>
                                          <p:spTgt spid="7">
                                            <p:graphicEl>
                                              <a:dgm id="{E6575232-05FE-4E38-9DD3-50569BDEC71A}"/>
                                            </p:graphicEl>
                                          </p:spTgt>
                                        </p:tgtEl>
                                        <p:attrNameLst>
                                          <p:attrName>ppt_w</p:attrName>
                                        </p:attrNameLst>
                                      </p:cBhvr>
                                      <p:tavLst>
                                        <p:tav tm="0">
                                          <p:val>
                                            <p:fltVal val="0"/>
                                          </p:val>
                                        </p:tav>
                                        <p:tav tm="100000">
                                          <p:val>
                                            <p:strVal val="#ppt_w"/>
                                          </p:val>
                                        </p:tav>
                                      </p:tavLst>
                                    </p:anim>
                                    <p:anim calcmode="lin" valueType="num">
                                      <p:cBhvr>
                                        <p:cTn id="68" dur="500" fill="hold"/>
                                        <p:tgtEl>
                                          <p:spTgt spid="7">
                                            <p:graphicEl>
                                              <a:dgm id="{E6575232-05FE-4E38-9DD3-50569BDEC71A}"/>
                                            </p:graphicEl>
                                          </p:spTgt>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23" presetClass="entr" presetSubtype="16" fill="hold" grpId="0" nodeType="clickEffect">
                                  <p:stCondLst>
                                    <p:cond delay="0"/>
                                  </p:stCondLst>
                                  <p:childTnLst>
                                    <p:set>
                                      <p:cBhvr>
                                        <p:cTn id="72" dur="1" fill="hold">
                                          <p:stCondLst>
                                            <p:cond delay="0"/>
                                          </p:stCondLst>
                                        </p:cTn>
                                        <p:tgtEl>
                                          <p:spTgt spid="7">
                                            <p:graphicEl>
                                              <a:dgm id="{CC125103-405E-43E2-A04B-97767B86863D}"/>
                                            </p:graphicEl>
                                          </p:spTgt>
                                        </p:tgtEl>
                                        <p:attrNameLst>
                                          <p:attrName>style.visibility</p:attrName>
                                        </p:attrNameLst>
                                      </p:cBhvr>
                                      <p:to>
                                        <p:strVal val="visible"/>
                                      </p:to>
                                    </p:set>
                                    <p:anim calcmode="lin" valueType="num">
                                      <p:cBhvr>
                                        <p:cTn id="73" dur="500" fill="hold"/>
                                        <p:tgtEl>
                                          <p:spTgt spid="7">
                                            <p:graphicEl>
                                              <a:dgm id="{CC125103-405E-43E2-A04B-97767B86863D}"/>
                                            </p:graphicEl>
                                          </p:spTgt>
                                        </p:tgtEl>
                                        <p:attrNameLst>
                                          <p:attrName>ppt_w</p:attrName>
                                        </p:attrNameLst>
                                      </p:cBhvr>
                                      <p:tavLst>
                                        <p:tav tm="0">
                                          <p:val>
                                            <p:fltVal val="0"/>
                                          </p:val>
                                        </p:tav>
                                        <p:tav tm="100000">
                                          <p:val>
                                            <p:strVal val="#ppt_w"/>
                                          </p:val>
                                        </p:tav>
                                      </p:tavLst>
                                    </p:anim>
                                    <p:anim calcmode="lin" valueType="num">
                                      <p:cBhvr>
                                        <p:cTn id="74" dur="500" fill="hold"/>
                                        <p:tgtEl>
                                          <p:spTgt spid="7">
                                            <p:graphicEl>
                                              <a:dgm id="{CC125103-405E-43E2-A04B-97767B86863D}"/>
                                            </p:graphicEl>
                                          </p:spTgt>
                                        </p:tgtEl>
                                        <p:attrNameLst>
                                          <p:attrName>ppt_h</p:attrName>
                                        </p:attrNameLst>
                                      </p:cBhvr>
                                      <p:tavLst>
                                        <p:tav tm="0">
                                          <p:val>
                                            <p:fltVal val="0"/>
                                          </p:val>
                                        </p:tav>
                                        <p:tav tm="100000">
                                          <p:val>
                                            <p:strVal val="#ppt_h"/>
                                          </p:val>
                                        </p:tav>
                                      </p:tavLst>
                                    </p:anim>
                                  </p:childTnLst>
                                </p:cTn>
                              </p:par>
                              <p:par>
                                <p:cTn id="75" presetID="23" presetClass="entr" presetSubtype="16" fill="hold" grpId="0" nodeType="withEffect">
                                  <p:stCondLst>
                                    <p:cond delay="0"/>
                                  </p:stCondLst>
                                  <p:childTnLst>
                                    <p:set>
                                      <p:cBhvr>
                                        <p:cTn id="76" dur="1" fill="hold">
                                          <p:stCondLst>
                                            <p:cond delay="0"/>
                                          </p:stCondLst>
                                        </p:cTn>
                                        <p:tgtEl>
                                          <p:spTgt spid="7">
                                            <p:graphicEl>
                                              <a:dgm id="{6B095167-5BC9-41BF-B212-4A4F7F8D1D5E}"/>
                                            </p:graphicEl>
                                          </p:spTgt>
                                        </p:tgtEl>
                                        <p:attrNameLst>
                                          <p:attrName>style.visibility</p:attrName>
                                        </p:attrNameLst>
                                      </p:cBhvr>
                                      <p:to>
                                        <p:strVal val="visible"/>
                                      </p:to>
                                    </p:set>
                                    <p:anim calcmode="lin" valueType="num">
                                      <p:cBhvr>
                                        <p:cTn id="77" dur="500" fill="hold"/>
                                        <p:tgtEl>
                                          <p:spTgt spid="7">
                                            <p:graphicEl>
                                              <a:dgm id="{6B095167-5BC9-41BF-B212-4A4F7F8D1D5E}"/>
                                            </p:graphicEl>
                                          </p:spTgt>
                                        </p:tgtEl>
                                        <p:attrNameLst>
                                          <p:attrName>ppt_w</p:attrName>
                                        </p:attrNameLst>
                                      </p:cBhvr>
                                      <p:tavLst>
                                        <p:tav tm="0">
                                          <p:val>
                                            <p:fltVal val="0"/>
                                          </p:val>
                                        </p:tav>
                                        <p:tav tm="100000">
                                          <p:val>
                                            <p:strVal val="#ppt_w"/>
                                          </p:val>
                                        </p:tav>
                                      </p:tavLst>
                                    </p:anim>
                                    <p:anim calcmode="lin" valueType="num">
                                      <p:cBhvr>
                                        <p:cTn id="78" dur="500" fill="hold"/>
                                        <p:tgtEl>
                                          <p:spTgt spid="7">
                                            <p:graphicEl>
                                              <a:dgm id="{6B095167-5BC9-41BF-B212-4A4F7F8D1D5E}"/>
                                            </p:graphicEl>
                                          </p:spTgt>
                                        </p:tgtEl>
                                        <p:attrNameLst>
                                          <p:attrName>ppt_h</p:attrName>
                                        </p:attrNameLst>
                                      </p:cBhvr>
                                      <p:tavLst>
                                        <p:tav tm="0">
                                          <p:val>
                                            <p:fltVal val="0"/>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3" presetClass="entr" presetSubtype="16" fill="hold" grpId="0" nodeType="clickEffect">
                                  <p:stCondLst>
                                    <p:cond delay="0"/>
                                  </p:stCondLst>
                                  <p:childTnLst>
                                    <p:set>
                                      <p:cBhvr>
                                        <p:cTn id="82" dur="1" fill="hold">
                                          <p:stCondLst>
                                            <p:cond delay="0"/>
                                          </p:stCondLst>
                                        </p:cTn>
                                        <p:tgtEl>
                                          <p:spTgt spid="7">
                                            <p:graphicEl>
                                              <a:dgm id="{D7D4E8B4-6DC6-4AD8-8F4C-A11AF2608D7B}"/>
                                            </p:graphicEl>
                                          </p:spTgt>
                                        </p:tgtEl>
                                        <p:attrNameLst>
                                          <p:attrName>style.visibility</p:attrName>
                                        </p:attrNameLst>
                                      </p:cBhvr>
                                      <p:to>
                                        <p:strVal val="visible"/>
                                      </p:to>
                                    </p:set>
                                    <p:anim calcmode="lin" valueType="num">
                                      <p:cBhvr>
                                        <p:cTn id="83" dur="500" fill="hold"/>
                                        <p:tgtEl>
                                          <p:spTgt spid="7">
                                            <p:graphicEl>
                                              <a:dgm id="{D7D4E8B4-6DC6-4AD8-8F4C-A11AF2608D7B}"/>
                                            </p:graphicEl>
                                          </p:spTgt>
                                        </p:tgtEl>
                                        <p:attrNameLst>
                                          <p:attrName>ppt_w</p:attrName>
                                        </p:attrNameLst>
                                      </p:cBhvr>
                                      <p:tavLst>
                                        <p:tav tm="0">
                                          <p:val>
                                            <p:fltVal val="0"/>
                                          </p:val>
                                        </p:tav>
                                        <p:tav tm="100000">
                                          <p:val>
                                            <p:strVal val="#ppt_w"/>
                                          </p:val>
                                        </p:tav>
                                      </p:tavLst>
                                    </p:anim>
                                    <p:anim calcmode="lin" valueType="num">
                                      <p:cBhvr>
                                        <p:cTn id="84" dur="500" fill="hold"/>
                                        <p:tgtEl>
                                          <p:spTgt spid="7">
                                            <p:graphicEl>
                                              <a:dgm id="{D7D4E8B4-6DC6-4AD8-8F4C-A11AF2608D7B}"/>
                                            </p:graphicEl>
                                          </p:spTgt>
                                        </p:tgtEl>
                                        <p:attrNameLst>
                                          <p:attrName>ppt_h</p:attrName>
                                        </p:attrNameLst>
                                      </p:cBhvr>
                                      <p:tavLst>
                                        <p:tav tm="0">
                                          <p:val>
                                            <p:fltVal val="0"/>
                                          </p:val>
                                        </p:tav>
                                        <p:tav tm="100000">
                                          <p:val>
                                            <p:strVal val="#ppt_h"/>
                                          </p:val>
                                        </p:tav>
                                      </p:tavLst>
                                    </p:anim>
                                  </p:childTnLst>
                                </p:cTn>
                              </p:par>
                              <p:par>
                                <p:cTn id="85" presetID="23" presetClass="entr" presetSubtype="16" fill="hold" grpId="0" nodeType="withEffect">
                                  <p:stCondLst>
                                    <p:cond delay="0"/>
                                  </p:stCondLst>
                                  <p:childTnLst>
                                    <p:set>
                                      <p:cBhvr>
                                        <p:cTn id="86" dur="1" fill="hold">
                                          <p:stCondLst>
                                            <p:cond delay="0"/>
                                          </p:stCondLst>
                                        </p:cTn>
                                        <p:tgtEl>
                                          <p:spTgt spid="7">
                                            <p:graphicEl>
                                              <a:dgm id="{C7719985-8206-4294-B077-88FD2E53BF48}"/>
                                            </p:graphicEl>
                                          </p:spTgt>
                                        </p:tgtEl>
                                        <p:attrNameLst>
                                          <p:attrName>style.visibility</p:attrName>
                                        </p:attrNameLst>
                                      </p:cBhvr>
                                      <p:to>
                                        <p:strVal val="visible"/>
                                      </p:to>
                                    </p:set>
                                    <p:anim calcmode="lin" valueType="num">
                                      <p:cBhvr>
                                        <p:cTn id="87" dur="500" fill="hold"/>
                                        <p:tgtEl>
                                          <p:spTgt spid="7">
                                            <p:graphicEl>
                                              <a:dgm id="{C7719985-8206-4294-B077-88FD2E53BF48}"/>
                                            </p:graphicEl>
                                          </p:spTgt>
                                        </p:tgtEl>
                                        <p:attrNameLst>
                                          <p:attrName>ppt_w</p:attrName>
                                        </p:attrNameLst>
                                      </p:cBhvr>
                                      <p:tavLst>
                                        <p:tav tm="0">
                                          <p:val>
                                            <p:fltVal val="0"/>
                                          </p:val>
                                        </p:tav>
                                        <p:tav tm="100000">
                                          <p:val>
                                            <p:strVal val="#ppt_w"/>
                                          </p:val>
                                        </p:tav>
                                      </p:tavLst>
                                    </p:anim>
                                    <p:anim calcmode="lin" valueType="num">
                                      <p:cBhvr>
                                        <p:cTn id="88" dur="500" fill="hold"/>
                                        <p:tgtEl>
                                          <p:spTgt spid="7">
                                            <p:graphicEl>
                                              <a:dgm id="{C7719985-8206-4294-B077-88FD2E53BF48}"/>
                                            </p:graphicEl>
                                          </p:spTgt>
                                        </p:tgtEl>
                                        <p:attrNameLst>
                                          <p:attrName>ppt_h</p:attrName>
                                        </p:attrNameLst>
                                      </p:cBhvr>
                                      <p:tavLst>
                                        <p:tav tm="0">
                                          <p:val>
                                            <p:fltVal val="0"/>
                                          </p:val>
                                        </p:tav>
                                        <p:tav tm="100000">
                                          <p:val>
                                            <p:strVal val="#ppt_h"/>
                                          </p:val>
                                        </p:tav>
                                      </p:tavLst>
                                    </p:anim>
                                  </p:childTnLst>
                                </p:cTn>
                              </p:par>
                            </p:childTnLst>
                          </p:cTn>
                        </p:par>
                      </p:childTnLst>
                    </p:cTn>
                  </p:par>
                  <p:par>
                    <p:cTn id="89" fill="hold">
                      <p:stCondLst>
                        <p:cond delay="indefinite"/>
                      </p:stCondLst>
                      <p:childTnLst>
                        <p:par>
                          <p:cTn id="90" fill="hold">
                            <p:stCondLst>
                              <p:cond delay="0"/>
                            </p:stCondLst>
                            <p:childTnLst>
                              <p:par>
                                <p:cTn id="91" presetID="23" presetClass="entr" presetSubtype="16" fill="hold" grpId="0" nodeType="clickEffect">
                                  <p:stCondLst>
                                    <p:cond delay="0"/>
                                  </p:stCondLst>
                                  <p:childTnLst>
                                    <p:set>
                                      <p:cBhvr>
                                        <p:cTn id="92" dur="1" fill="hold">
                                          <p:stCondLst>
                                            <p:cond delay="0"/>
                                          </p:stCondLst>
                                        </p:cTn>
                                        <p:tgtEl>
                                          <p:spTgt spid="7">
                                            <p:graphicEl>
                                              <a:dgm id="{65A47CFB-E9B1-44B6-9D16-70ECA9E72B65}"/>
                                            </p:graphicEl>
                                          </p:spTgt>
                                        </p:tgtEl>
                                        <p:attrNameLst>
                                          <p:attrName>style.visibility</p:attrName>
                                        </p:attrNameLst>
                                      </p:cBhvr>
                                      <p:to>
                                        <p:strVal val="visible"/>
                                      </p:to>
                                    </p:set>
                                    <p:anim calcmode="lin" valueType="num">
                                      <p:cBhvr>
                                        <p:cTn id="93" dur="500" fill="hold"/>
                                        <p:tgtEl>
                                          <p:spTgt spid="7">
                                            <p:graphicEl>
                                              <a:dgm id="{65A47CFB-E9B1-44B6-9D16-70ECA9E72B65}"/>
                                            </p:graphicEl>
                                          </p:spTgt>
                                        </p:tgtEl>
                                        <p:attrNameLst>
                                          <p:attrName>ppt_w</p:attrName>
                                        </p:attrNameLst>
                                      </p:cBhvr>
                                      <p:tavLst>
                                        <p:tav tm="0">
                                          <p:val>
                                            <p:fltVal val="0"/>
                                          </p:val>
                                        </p:tav>
                                        <p:tav tm="100000">
                                          <p:val>
                                            <p:strVal val="#ppt_w"/>
                                          </p:val>
                                        </p:tav>
                                      </p:tavLst>
                                    </p:anim>
                                    <p:anim calcmode="lin" valueType="num">
                                      <p:cBhvr>
                                        <p:cTn id="94" dur="500" fill="hold"/>
                                        <p:tgtEl>
                                          <p:spTgt spid="7">
                                            <p:graphicEl>
                                              <a:dgm id="{65A47CFB-E9B1-44B6-9D16-70ECA9E72B65}"/>
                                            </p:graphicEl>
                                          </p:spTgt>
                                        </p:tgtEl>
                                        <p:attrNameLst>
                                          <p:attrName>ppt_h</p:attrName>
                                        </p:attrNameLst>
                                      </p:cBhvr>
                                      <p:tavLst>
                                        <p:tav tm="0">
                                          <p:val>
                                            <p:fltVal val="0"/>
                                          </p:val>
                                        </p:tav>
                                        <p:tav tm="100000">
                                          <p:val>
                                            <p:strVal val="#ppt_h"/>
                                          </p:val>
                                        </p:tav>
                                      </p:tavLst>
                                    </p:anim>
                                  </p:childTnLst>
                                </p:cTn>
                              </p:par>
                              <p:par>
                                <p:cTn id="95" presetID="23" presetClass="entr" presetSubtype="16" fill="hold" grpId="0" nodeType="withEffect">
                                  <p:stCondLst>
                                    <p:cond delay="0"/>
                                  </p:stCondLst>
                                  <p:childTnLst>
                                    <p:set>
                                      <p:cBhvr>
                                        <p:cTn id="96" dur="1" fill="hold">
                                          <p:stCondLst>
                                            <p:cond delay="0"/>
                                          </p:stCondLst>
                                        </p:cTn>
                                        <p:tgtEl>
                                          <p:spTgt spid="7">
                                            <p:graphicEl>
                                              <a:dgm id="{B8629B93-B714-4A2F-98A1-33A48BB75EC6}"/>
                                            </p:graphicEl>
                                          </p:spTgt>
                                        </p:tgtEl>
                                        <p:attrNameLst>
                                          <p:attrName>style.visibility</p:attrName>
                                        </p:attrNameLst>
                                      </p:cBhvr>
                                      <p:to>
                                        <p:strVal val="visible"/>
                                      </p:to>
                                    </p:set>
                                    <p:anim calcmode="lin" valueType="num">
                                      <p:cBhvr>
                                        <p:cTn id="97" dur="500" fill="hold"/>
                                        <p:tgtEl>
                                          <p:spTgt spid="7">
                                            <p:graphicEl>
                                              <a:dgm id="{B8629B93-B714-4A2F-98A1-33A48BB75EC6}"/>
                                            </p:graphicEl>
                                          </p:spTgt>
                                        </p:tgtEl>
                                        <p:attrNameLst>
                                          <p:attrName>ppt_w</p:attrName>
                                        </p:attrNameLst>
                                      </p:cBhvr>
                                      <p:tavLst>
                                        <p:tav tm="0">
                                          <p:val>
                                            <p:fltVal val="0"/>
                                          </p:val>
                                        </p:tav>
                                        <p:tav tm="100000">
                                          <p:val>
                                            <p:strVal val="#ppt_w"/>
                                          </p:val>
                                        </p:tav>
                                      </p:tavLst>
                                    </p:anim>
                                    <p:anim calcmode="lin" valueType="num">
                                      <p:cBhvr>
                                        <p:cTn id="98" dur="500" fill="hold"/>
                                        <p:tgtEl>
                                          <p:spTgt spid="7">
                                            <p:graphicEl>
                                              <a:dgm id="{B8629B93-B714-4A2F-98A1-33A48BB75EC6}"/>
                                            </p:graphicEl>
                                          </p:spTgt>
                                        </p:tgtEl>
                                        <p:attrNameLst>
                                          <p:attrName>ppt_h</p:attrName>
                                        </p:attrNameLst>
                                      </p:cBhvr>
                                      <p:tavLst>
                                        <p:tav tm="0">
                                          <p:val>
                                            <p:fltVal val="0"/>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23" presetClass="entr" presetSubtype="16" fill="hold" grpId="0" nodeType="clickEffect">
                                  <p:stCondLst>
                                    <p:cond delay="0"/>
                                  </p:stCondLst>
                                  <p:childTnLst>
                                    <p:set>
                                      <p:cBhvr>
                                        <p:cTn id="102" dur="1" fill="hold">
                                          <p:stCondLst>
                                            <p:cond delay="0"/>
                                          </p:stCondLst>
                                        </p:cTn>
                                        <p:tgtEl>
                                          <p:spTgt spid="7">
                                            <p:graphicEl>
                                              <a:dgm id="{41FBFC46-A462-4289-AC15-023A767CBCBE}"/>
                                            </p:graphicEl>
                                          </p:spTgt>
                                        </p:tgtEl>
                                        <p:attrNameLst>
                                          <p:attrName>style.visibility</p:attrName>
                                        </p:attrNameLst>
                                      </p:cBhvr>
                                      <p:to>
                                        <p:strVal val="visible"/>
                                      </p:to>
                                    </p:set>
                                    <p:anim calcmode="lin" valueType="num">
                                      <p:cBhvr>
                                        <p:cTn id="103" dur="500" fill="hold"/>
                                        <p:tgtEl>
                                          <p:spTgt spid="7">
                                            <p:graphicEl>
                                              <a:dgm id="{41FBFC46-A462-4289-AC15-023A767CBCBE}"/>
                                            </p:graphicEl>
                                          </p:spTgt>
                                        </p:tgtEl>
                                        <p:attrNameLst>
                                          <p:attrName>ppt_w</p:attrName>
                                        </p:attrNameLst>
                                      </p:cBhvr>
                                      <p:tavLst>
                                        <p:tav tm="0">
                                          <p:val>
                                            <p:fltVal val="0"/>
                                          </p:val>
                                        </p:tav>
                                        <p:tav tm="100000">
                                          <p:val>
                                            <p:strVal val="#ppt_w"/>
                                          </p:val>
                                        </p:tav>
                                      </p:tavLst>
                                    </p:anim>
                                    <p:anim calcmode="lin" valueType="num">
                                      <p:cBhvr>
                                        <p:cTn id="104" dur="500" fill="hold"/>
                                        <p:tgtEl>
                                          <p:spTgt spid="7">
                                            <p:graphicEl>
                                              <a:dgm id="{41FBFC46-A462-4289-AC15-023A767CBCBE}"/>
                                            </p:graphicEl>
                                          </p:spTgt>
                                        </p:tgtEl>
                                        <p:attrNameLst>
                                          <p:attrName>ppt_h</p:attrName>
                                        </p:attrNameLst>
                                      </p:cBhvr>
                                      <p:tavLst>
                                        <p:tav tm="0">
                                          <p:val>
                                            <p:fltVal val="0"/>
                                          </p:val>
                                        </p:tav>
                                        <p:tav tm="100000">
                                          <p:val>
                                            <p:strVal val="#ppt_h"/>
                                          </p:val>
                                        </p:tav>
                                      </p:tavLst>
                                    </p:anim>
                                  </p:childTnLst>
                                </p:cTn>
                              </p:par>
                              <p:par>
                                <p:cTn id="105" presetID="23" presetClass="entr" presetSubtype="16" fill="hold" grpId="0" nodeType="withEffect">
                                  <p:stCondLst>
                                    <p:cond delay="0"/>
                                  </p:stCondLst>
                                  <p:childTnLst>
                                    <p:set>
                                      <p:cBhvr>
                                        <p:cTn id="106" dur="1" fill="hold">
                                          <p:stCondLst>
                                            <p:cond delay="0"/>
                                          </p:stCondLst>
                                        </p:cTn>
                                        <p:tgtEl>
                                          <p:spTgt spid="7">
                                            <p:graphicEl>
                                              <a:dgm id="{DB42D11B-341C-4F39-A0C7-4C6DC57D6B6E}"/>
                                            </p:graphicEl>
                                          </p:spTgt>
                                        </p:tgtEl>
                                        <p:attrNameLst>
                                          <p:attrName>style.visibility</p:attrName>
                                        </p:attrNameLst>
                                      </p:cBhvr>
                                      <p:to>
                                        <p:strVal val="visible"/>
                                      </p:to>
                                    </p:set>
                                    <p:anim calcmode="lin" valueType="num">
                                      <p:cBhvr>
                                        <p:cTn id="107" dur="500" fill="hold"/>
                                        <p:tgtEl>
                                          <p:spTgt spid="7">
                                            <p:graphicEl>
                                              <a:dgm id="{DB42D11B-341C-4F39-A0C7-4C6DC57D6B6E}"/>
                                            </p:graphicEl>
                                          </p:spTgt>
                                        </p:tgtEl>
                                        <p:attrNameLst>
                                          <p:attrName>ppt_w</p:attrName>
                                        </p:attrNameLst>
                                      </p:cBhvr>
                                      <p:tavLst>
                                        <p:tav tm="0">
                                          <p:val>
                                            <p:fltVal val="0"/>
                                          </p:val>
                                        </p:tav>
                                        <p:tav tm="100000">
                                          <p:val>
                                            <p:strVal val="#ppt_w"/>
                                          </p:val>
                                        </p:tav>
                                      </p:tavLst>
                                    </p:anim>
                                    <p:anim calcmode="lin" valueType="num">
                                      <p:cBhvr>
                                        <p:cTn id="108" dur="500" fill="hold"/>
                                        <p:tgtEl>
                                          <p:spTgt spid="7">
                                            <p:graphicEl>
                                              <a:dgm id="{DB42D11B-341C-4F39-A0C7-4C6DC57D6B6E}"/>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188720"/>
            <a:ext cx="2438399" cy="365760"/>
          </a:xfrm>
        </p:spPr>
        <p:txBody>
          <a:bodyPr/>
          <a:lstStyle/>
          <a:p>
            <a:fld id="{51821A72-59A1-4B6A-9335-C89F5EE613C3}" type="datetime2">
              <a:rPr lang="en-US" smtClean="0"/>
              <a:pPr/>
              <a:t>Wednesday, 24 June, 2015</a:t>
            </a:fld>
            <a:endParaRPr lang="en-US"/>
          </a:p>
        </p:txBody>
      </p:sp>
      <p:sp>
        <p:nvSpPr>
          <p:cNvPr id="11" name="Rectangle 10"/>
          <p:cNvSpPr/>
          <p:nvPr/>
        </p:nvSpPr>
        <p:spPr>
          <a:xfrm>
            <a:off x="4299573" y="2403291"/>
            <a:ext cx="3965276"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জেলা পরিষদের</a:t>
            </a:r>
            <a:endParaRPr lang="bn-BD" sz="2800" dirty="0">
              <a:solidFill>
                <a:schemeClr val="tx1"/>
              </a:solidFill>
              <a:latin typeface="NikoshBAN" pitchFamily="2" charset="0"/>
              <a:cs typeface="NikoshBAN" pitchFamily="2" charset="0"/>
            </a:endParaRPr>
          </a:p>
        </p:txBody>
      </p:sp>
      <p:sp>
        <p:nvSpPr>
          <p:cNvPr id="3" name="Footer Placeholder 2"/>
          <p:cNvSpPr>
            <a:spLocks noGrp="1"/>
          </p:cNvSpPr>
          <p:nvPr>
            <p:ph type="ftr" sz="quarter" idx="11"/>
          </p:nvPr>
        </p:nvSpPr>
        <p:spPr>
          <a:xfrm rot="16200000">
            <a:off x="7586910" y="3591560"/>
            <a:ext cx="2367281" cy="365760"/>
          </a:xfrm>
        </p:spPr>
        <p:txBody>
          <a:bodyPr/>
          <a:lstStyle/>
          <a:p>
            <a:r>
              <a:rPr lang="en-US" smtClean="0"/>
              <a:t>Md. Abdul Baten</a:t>
            </a:r>
            <a:endParaRPr lang="en-US"/>
          </a:p>
        </p:txBody>
      </p:sp>
      <p:sp>
        <p:nvSpPr>
          <p:cNvPr id="4" name="Slide Number Placeholder 3"/>
          <p:cNvSpPr>
            <a:spLocks noGrp="1"/>
          </p:cNvSpPr>
          <p:nvPr>
            <p:ph type="sldNum" sz="quarter" idx="12"/>
          </p:nvPr>
        </p:nvSpPr>
        <p:spPr>
          <a:xfrm>
            <a:off x="8531788" y="5191760"/>
            <a:ext cx="548640" cy="396240"/>
          </a:xfrm>
        </p:spPr>
        <p:txBody>
          <a:bodyPr/>
          <a:lstStyle/>
          <a:p>
            <a:fld id="{4C1E5776-112A-49BF-BE50-9AACB5296139}" type="slidenum">
              <a:rPr lang="en-US" smtClean="0"/>
              <a:pPr/>
              <a:t>17</a:t>
            </a:fld>
            <a:endParaRPr lang="en-US"/>
          </a:p>
        </p:txBody>
      </p:sp>
      <p:sp>
        <p:nvSpPr>
          <p:cNvPr id="7" name="Rectangle 6"/>
          <p:cNvSpPr/>
          <p:nvPr/>
        </p:nvSpPr>
        <p:spPr>
          <a:xfrm>
            <a:off x="334297" y="1143000"/>
            <a:ext cx="7930552" cy="1143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3200" dirty="0" smtClean="0">
                <a:solidFill>
                  <a:schemeClr val="tx1"/>
                </a:solidFill>
                <a:latin typeface="NikoshBAN" pitchFamily="2" charset="0"/>
                <a:cs typeface="NikoshBAN" pitchFamily="2" charset="0"/>
              </a:rPr>
              <a:t>১। বিভিন্ন ইউনিয়নের মধ্যে সংযোগকারী রাস্তা নির্মাণ নিচের কোন প্রতিষ্ঠানের কাজ? </a:t>
            </a:r>
          </a:p>
        </p:txBody>
      </p:sp>
      <p:sp>
        <p:nvSpPr>
          <p:cNvPr id="13" name="Rectangle 12"/>
          <p:cNvSpPr/>
          <p:nvPr/>
        </p:nvSpPr>
        <p:spPr>
          <a:xfrm>
            <a:off x="4299573" y="2895602"/>
            <a:ext cx="3965276" cy="370526"/>
          </a:xfrm>
          <a:prstGeom prst="rect">
            <a:avLst/>
          </a:prstGeom>
          <a:solidFill>
            <a:srgbClr val="66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a:t>
            </a:r>
            <a:r>
              <a:rPr lang="bn-BD" sz="2800" dirty="0">
                <a:solidFill>
                  <a:schemeClr val="tx1"/>
                </a:solidFill>
                <a:latin typeface="NikoshBAN" pitchFamily="2" charset="0"/>
                <a:cs typeface="NikoshBAN" pitchFamily="2" charset="0"/>
              </a:rPr>
              <a:t>) উপজেলা </a:t>
            </a:r>
            <a:r>
              <a:rPr lang="bn-BD" sz="2800" dirty="0" smtClean="0">
                <a:solidFill>
                  <a:schemeClr val="tx1"/>
                </a:solidFill>
                <a:latin typeface="NikoshBAN" pitchFamily="2" charset="0"/>
                <a:cs typeface="NikoshBAN" pitchFamily="2" charset="0"/>
              </a:rPr>
              <a:t>পরিষদের</a:t>
            </a:r>
            <a:endParaRPr lang="en-US" sz="2800" dirty="0"/>
          </a:p>
        </p:txBody>
      </p:sp>
      <p:sp>
        <p:nvSpPr>
          <p:cNvPr id="8" name="Multiply 7"/>
          <p:cNvSpPr/>
          <p:nvPr/>
        </p:nvSpPr>
        <p:spPr>
          <a:xfrm>
            <a:off x="4377018" y="2403291"/>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alf Frame 8"/>
          <p:cNvSpPr/>
          <p:nvPr/>
        </p:nvSpPr>
        <p:spPr>
          <a:xfrm rot="14014148">
            <a:off x="4602592" y="2784939"/>
            <a:ext cx="200990" cy="479941"/>
          </a:xfrm>
          <a:prstGeom prst="halfFram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Rectangle 9"/>
          <p:cNvSpPr/>
          <p:nvPr/>
        </p:nvSpPr>
        <p:spPr>
          <a:xfrm>
            <a:off x="304800" y="2362200"/>
            <a:ext cx="3852221"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600" dirty="0">
                <a:solidFill>
                  <a:schemeClr val="tx1"/>
                </a:solidFill>
                <a:latin typeface="NikoshBAN" pitchFamily="2" charset="0"/>
                <a:cs typeface="NikoshBAN" pitchFamily="2" charset="0"/>
              </a:rPr>
              <a:t>(ক</a:t>
            </a:r>
            <a:r>
              <a:rPr lang="bn-BD" sz="2600" dirty="0" smtClean="0">
                <a:solidFill>
                  <a:schemeClr val="tx1"/>
                </a:solidFill>
                <a:latin typeface="NikoshBAN" pitchFamily="2" charset="0"/>
                <a:cs typeface="NikoshBAN" pitchFamily="2" charset="0"/>
              </a:rPr>
              <a:t>) কেন্দ্রীয় সরকারের</a:t>
            </a:r>
            <a:endParaRPr lang="en-US" sz="2600" dirty="0"/>
          </a:p>
        </p:txBody>
      </p:sp>
      <p:sp>
        <p:nvSpPr>
          <p:cNvPr id="12" name="Rectangle 11"/>
          <p:cNvSpPr/>
          <p:nvPr/>
        </p:nvSpPr>
        <p:spPr>
          <a:xfrm>
            <a:off x="334297" y="2895601"/>
            <a:ext cx="3822724" cy="416109"/>
          </a:xfrm>
          <a:prstGeom prst="rect">
            <a:avLst/>
          </a:prstGeom>
          <a:solidFill>
            <a:srgbClr val="66FFFF"/>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জেলা </a:t>
            </a:r>
            <a:r>
              <a:rPr lang="bn-BD" sz="2800" dirty="0">
                <a:solidFill>
                  <a:schemeClr val="tx1"/>
                </a:solidFill>
                <a:latin typeface="NikoshBAN" pitchFamily="2" charset="0"/>
                <a:cs typeface="NikoshBAN" pitchFamily="2" charset="0"/>
              </a:rPr>
              <a:t>পরিষদের</a:t>
            </a:r>
            <a:endParaRPr lang="en-US" sz="2800" dirty="0"/>
          </a:p>
        </p:txBody>
      </p:sp>
      <p:sp>
        <p:nvSpPr>
          <p:cNvPr id="14" name="Rectangle 13"/>
          <p:cNvSpPr/>
          <p:nvPr/>
        </p:nvSpPr>
        <p:spPr>
          <a:xfrm>
            <a:off x="2895600" y="304800"/>
            <a:ext cx="3886200" cy="533400"/>
          </a:xfrm>
          <a:prstGeom prst="rect">
            <a:avLst/>
          </a:prstGeom>
          <a:solidFill>
            <a:schemeClr val="accent6">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বহুনির্বাচনী প্রশ্নঃ</a:t>
            </a:r>
            <a:r>
              <a:rPr lang="en-US" sz="3600" dirty="0" smtClean="0">
                <a:solidFill>
                  <a:schemeClr val="tx1"/>
                </a:solidFill>
                <a:latin typeface="NikoshBAN" pitchFamily="2" charset="0"/>
                <a:cs typeface="NikoshBAN" pitchFamily="2" charset="0"/>
              </a:rPr>
              <a:t> 1</a:t>
            </a:r>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15" name="Multiply 14"/>
          <p:cNvSpPr/>
          <p:nvPr/>
        </p:nvSpPr>
        <p:spPr>
          <a:xfrm>
            <a:off x="533400" y="2371151"/>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533400" y="2909694"/>
            <a:ext cx="461682" cy="3566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85800" y="228600"/>
            <a:ext cx="2057400" cy="838200"/>
          </a:xfrm>
          <a:prstGeom prst="ellipse">
            <a:avLst/>
          </a:prstGeom>
          <a:solidFill>
            <a:schemeClr val="bg1">
              <a:lumMod val="95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মূল্যায়ন</a:t>
            </a:r>
            <a:endParaRPr lang="en-US" sz="3200" dirty="0"/>
          </a:p>
        </p:txBody>
      </p:sp>
      <p:sp>
        <p:nvSpPr>
          <p:cNvPr id="39" name="Rectangle 38"/>
          <p:cNvSpPr/>
          <p:nvPr/>
        </p:nvSpPr>
        <p:spPr>
          <a:xfrm>
            <a:off x="334297" y="3581400"/>
            <a:ext cx="7930552" cy="2057400"/>
          </a:xfrm>
          <a:prstGeom prst="rect">
            <a:avLst/>
          </a:prstGeom>
          <a:solidFill>
            <a:schemeClr val="accent3">
              <a:lumMod val="20000"/>
              <a:lumOff val="80000"/>
            </a:schemeClr>
          </a:solidFill>
        </p:spPr>
        <p:style>
          <a:lnRef idx="1">
            <a:schemeClr val="accent6"/>
          </a:lnRef>
          <a:fillRef idx="2">
            <a:schemeClr val="accent6"/>
          </a:fillRef>
          <a:effectRef idx="1">
            <a:schemeClr val="accent6"/>
          </a:effectRef>
          <a:fontRef idx="minor">
            <a:schemeClr val="dk1"/>
          </a:fontRef>
        </p:style>
        <p:txBody>
          <a:bodyPr rtlCol="0" anchor="ctr"/>
          <a:lstStyle/>
          <a:p>
            <a:r>
              <a:rPr lang="bn-BD" sz="2800" dirty="0" smtClean="0">
                <a:solidFill>
                  <a:srgbClr val="0000CC"/>
                </a:solidFill>
                <a:latin typeface="NikoshBAN" pitchFamily="2" charset="0"/>
                <a:cs typeface="NikoshBAN" pitchFamily="2" charset="0"/>
              </a:rPr>
              <a:t>২। জেলা পরিষদের কাজ--</a:t>
            </a:r>
          </a:p>
          <a:p>
            <a:pPr lvl="0"/>
            <a:r>
              <a:rPr lang="en-US" sz="2800" dirty="0" smtClean="0">
                <a:solidFill>
                  <a:schemeClr val="tx1"/>
                </a:solidFill>
                <a:latin typeface="NikoshBAN" pitchFamily="2" charset="0"/>
                <a:cs typeface="NikoshBAN" pitchFamily="2" charset="0"/>
              </a:rPr>
              <a:t>i.</a:t>
            </a:r>
            <a:r>
              <a:rPr lang="bn-BD" sz="2800" dirty="0" smtClean="0">
                <a:solidFill>
                  <a:schemeClr val="tx1"/>
                </a:solidFill>
                <a:latin typeface="NikoshBAN" pitchFamily="2" charset="0"/>
                <a:cs typeface="NikoshBAN" pitchFamily="2" charset="0"/>
              </a:rPr>
              <a:t> অনাথ আশ্রম তৈরি করা</a:t>
            </a:r>
          </a:p>
          <a:p>
            <a:pPr lvl="0"/>
            <a:r>
              <a:rPr lang="en-US" sz="2800" dirty="0" smtClean="0">
                <a:solidFill>
                  <a:schemeClr val="tx1"/>
                </a:solidFill>
                <a:latin typeface="NikoshBAN" pitchFamily="2" charset="0"/>
                <a:cs typeface="NikoshBAN" pitchFamily="2" charset="0"/>
              </a:rPr>
              <a:t>ii</a:t>
            </a:r>
            <a:r>
              <a:rPr lang="bn-BD" sz="2800" dirty="0" smtClean="0">
                <a:solidFill>
                  <a:schemeClr val="tx1"/>
                </a:solidFill>
                <a:latin typeface="NikoshBAN" pitchFamily="2" charset="0"/>
                <a:cs typeface="NikoshBAN" pitchFamily="2" charset="0"/>
              </a:rPr>
              <a:t>. বন্যা নিয়ন্ত্রণ বাঁধ তৈরি করা</a:t>
            </a:r>
          </a:p>
          <a:p>
            <a:pPr lvl="0"/>
            <a:r>
              <a:rPr lang="en-US" sz="2800" dirty="0" smtClean="0">
                <a:solidFill>
                  <a:schemeClr val="tx1"/>
                </a:solidFill>
                <a:latin typeface="NikoshBAN" pitchFamily="2" charset="0"/>
                <a:cs typeface="NikoshBAN" pitchFamily="2" charset="0"/>
              </a:rPr>
              <a:t>iii</a:t>
            </a:r>
            <a:r>
              <a:rPr lang="bn-BD" sz="2800" dirty="0" smtClean="0">
                <a:solidFill>
                  <a:schemeClr val="tx1"/>
                </a:solidFill>
                <a:latin typeface="NikoshBAN" pitchFamily="2" charset="0"/>
                <a:cs typeface="NikoshBAN" pitchFamily="2" charset="0"/>
              </a:rPr>
              <a:t>. পানি সেচের ব্যবস্থা করা</a:t>
            </a:r>
          </a:p>
          <a:p>
            <a:r>
              <a:rPr lang="bn-BD" sz="2800" dirty="0" smtClean="0">
                <a:solidFill>
                  <a:schemeClr val="tx1"/>
                </a:solidFill>
                <a:latin typeface="NikoshBAN" pitchFamily="2" charset="0"/>
                <a:cs typeface="NikoshBAN" pitchFamily="2" charset="0"/>
              </a:rPr>
              <a:t>নিচের কোনটি সঠিক?</a:t>
            </a:r>
          </a:p>
        </p:txBody>
      </p:sp>
      <p:sp>
        <p:nvSpPr>
          <p:cNvPr id="40" name="Multiply 39"/>
          <p:cNvSpPr/>
          <p:nvPr/>
        </p:nvSpPr>
        <p:spPr>
          <a:xfrm>
            <a:off x="7539318" y="566313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alf Frame 40"/>
          <p:cNvSpPr/>
          <p:nvPr/>
        </p:nvSpPr>
        <p:spPr>
          <a:xfrm rot="14014148">
            <a:off x="7848459" y="6103727"/>
            <a:ext cx="200990"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Rectangle 41"/>
          <p:cNvSpPr/>
          <p:nvPr/>
        </p:nvSpPr>
        <p:spPr>
          <a:xfrm>
            <a:off x="533400" y="5663134"/>
            <a:ext cx="3124200"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a:t>
            </a:r>
            <a:r>
              <a:rPr lang="bn-BD" sz="2800" dirty="0" smtClean="0">
                <a:solidFill>
                  <a:schemeClr val="tx1"/>
                </a:solidFill>
                <a:latin typeface="NikoshBAN" pitchFamily="2" charset="0"/>
                <a:cs typeface="NikoshBAN" pitchFamily="2" charset="0"/>
              </a:rPr>
              <a:t>) </a:t>
            </a:r>
            <a:r>
              <a:rPr lang="bn-BD" sz="2800" dirty="0">
                <a:solidFill>
                  <a:schemeClr val="tx1"/>
                </a:solidFill>
                <a:latin typeface="NikoshBAN" pitchFamily="2" charset="0"/>
                <a:cs typeface="NikoshBAN" pitchFamily="2" charset="0"/>
              </a:rPr>
              <a:t>(ঘ) </a:t>
            </a:r>
            <a:r>
              <a:rPr lang="en-US" sz="2800" dirty="0" smtClean="0">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ও </a:t>
            </a:r>
            <a:r>
              <a:rPr lang="en-US" sz="2800" dirty="0" smtClean="0">
                <a:solidFill>
                  <a:schemeClr val="tx1"/>
                </a:solidFill>
                <a:latin typeface="NikoshBAN" pitchFamily="2" charset="0"/>
                <a:cs typeface="NikoshBAN" pitchFamily="2" charset="0"/>
              </a:rPr>
              <a:t>ii</a:t>
            </a:r>
            <a:r>
              <a:rPr lang="en-US" sz="2800" dirty="0">
                <a:solidFill>
                  <a:schemeClr val="tx1"/>
                </a:solidFill>
                <a:latin typeface="NikoshBAN" pitchFamily="2" charset="0"/>
                <a:cs typeface="NikoshBAN" pitchFamily="2" charset="0"/>
              </a:rPr>
              <a:t>.</a:t>
            </a:r>
            <a:endParaRPr lang="en-US" sz="2800" dirty="0"/>
          </a:p>
        </p:txBody>
      </p:sp>
      <p:sp>
        <p:nvSpPr>
          <p:cNvPr id="43" name="Rectangle 42"/>
          <p:cNvSpPr/>
          <p:nvPr/>
        </p:nvSpPr>
        <p:spPr>
          <a:xfrm>
            <a:off x="4572000" y="5663134"/>
            <a:ext cx="2819400" cy="416109"/>
          </a:xfrm>
          <a:prstGeom prst="rect">
            <a:avLst/>
          </a:prstGeom>
          <a:solidFill>
            <a:srgbClr val="94BCFE"/>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a:t>
            </a:r>
            <a:r>
              <a:rPr lang="en-US" sz="2800" dirty="0" smtClean="0">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ও </a:t>
            </a:r>
            <a:r>
              <a:rPr lang="en-US" sz="2800" dirty="0">
                <a:solidFill>
                  <a:schemeClr val="tx1"/>
                </a:solidFill>
                <a:latin typeface="NikoshBAN" pitchFamily="2" charset="0"/>
                <a:cs typeface="NikoshBAN" pitchFamily="2" charset="0"/>
              </a:rPr>
              <a:t>iii.</a:t>
            </a:r>
            <a:endParaRPr lang="en-US" sz="2800" dirty="0"/>
          </a:p>
        </p:txBody>
      </p:sp>
      <p:sp>
        <p:nvSpPr>
          <p:cNvPr id="44" name="Rectangle 43"/>
          <p:cNvSpPr/>
          <p:nvPr/>
        </p:nvSpPr>
        <p:spPr>
          <a:xfrm>
            <a:off x="533400" y="6196535"/>
            <a:ext cx="3124200" cy="416109"/>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a:t>
            </a:r>
            <a:r>
              <a:rPr lang="bn-BD" sz="2800" dirty="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a:t>
            </a:r>
            <a:endParaRPr lang="en-US" sz="2800" dirty="0"/>
          </a:p>
        </p:txBody>
      </p:sp>
      <p:sp>
        <p:nvSpPr>
          <p:cNvPr id="45" name="Rectangle 44"/>
          <p:cNvSpPr/>
          <p:nvPr/>
        </p:nvSpPr>
        <p:spPr>
          <a:xfrm>
            <a:off x="4572000" y="6196535"/>
            <a:ext cx="2819400" cy="416109"/>
          </a:xfrm>
          <a:prstGeom prst="rect">
            <a:avLst/>
          </a:prstGeom>
          <a:solidFill>
            <a:srgbClr val="92D050"/>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a:t>
            </a:r>
            <a:r>
              <a:rPr lang="bn-BD" sz="2800" dirty="0">
                <a:solidFill>
                  <a:schemeClr val="tx1"/>
                </a:solidFill>
                <a:latin typeface="NikoshBAN" pitchFamily="2" charset="0"/>
                <a:cs typeface="NikoshBAN" pitchFamily="2" charset="0"/>
              </a:rPr>
              <a:t>) </a:t>
            </a:r>
            <a:r>
              <a:rPr lang="en-US" sz="2800" dirty="0" smtClean="0">
                <a:solidFill>
                  <a:schemeClr val="tx1"/>
                </a:solidFill>
                <a:latin typeface="NikoshBAN" pitchFamily="2" charset="0"/>
                <a:cs typeface="NikoshBAN" pitchFamily="2" charset="0"/>
              </a:rPr>
              <a:t>i</a:t>
            </a:r>
            <a:r>
              <a:rPr lang="bn-BD" sz="2800" dirty="0">
                <a:solidFill>
                  <a:schemeClr val="tx1"/>
                </a:solidFill>
                <a:latin typeface="NikoshBAN" pitchFamily="2" charset="0"/>
                <a:cs typeface="NikoshBAN" pitchFamily="2" charset="0"/>
              </a:rPr>
              <a:t>, </a:t>
            </a:r>
            <a:r>
              <a:rPr lang="en-US" sz="2800" dirty="0">
                <a:solidFill>
                  <a:schemeClr val="tx1"/>
                </a:solidFill>
                <a:latin typeface="NikoshBAN" pitchFamily="2" charset="0"/>
                <a:cs typeface="NikoshBAN" pitchFamily="2" charset="0"/>
              </a:rPr>
              <a:t>ii</a:t>
            </a:r>
            <a:r>
              <a:rPr lang="bn-BD" sz="2800" dirty="0">
                <a:solidFill>
                  <a:schemeClr val="tx1"/>
                </a:solidFill>
                <a:latin typeface="NikoshBAN" pitchFamily="2" charset="0"/>
                <a:cs typeface="NikoshBAN" pitchFamily="2" charset="0"/>
              </a:rPr>
              <a:t> ও </a:t>
            </a:r>
            <a:r>
              <a:rPr lang="en-US" sz="2800" dirty="0">
                <a:solidFill>
                  <a:schemeClr val="tx1"/>
                </a:solidFill>
                <a:latin typeface="NikoshBAN" pitchFamily="2" charset="0"/>
                <a:cs typeface="NikoshBAN" pitchFamily="2" charset="0"/>
              </a:rPr>
              <a:t>iii.</a:t>
            </a:r>
            <a:endParaRPr lang="en-US" sz="2800" dirty="0"/>
          </a:p>
        </p:txBody>
      </p:sp>
      <p:sp>
        <p:nvSpPr>
          <p:cNvPr id="46" name="Multiply 45"/>
          <p:cNvSpPr/>
          <p:nvPr/>
        </p:nvSpPr>
        <p:spPr>
          <a:xfrm>
            <a:off x="3805518" y="5739334"/>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ultiply 46"/>
          <p:cNvSpPr/>
          <p:nvPr/>
        </p:nvSpPr>
        <p:spPr>
          <a:xfrm>
            <a:off x="3805518" y="6272735"/>
            <a:ext cx="461682" cy="356665"/>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413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13"/>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42"/>
                    </p:tgtEl>
                  </p:cond>
                </p:stCondLst>
                <p:endSync evt="end" delay="0">
                  <p:rtn val="all"/>
                </p:endSync>
                <p:childTnLst>
                  <p:par>
                    <p:cTn id="31" fill="hold">
                      <p:stCondLst>
                        <p:cond delay="0"/>
                      </p:stCondLst>
                      <p:childTnLst>
                        <p:par>
                          <p:cTn id="32" fill="hold">
                            <p:stCondLst>
                              <p:cond delay="0"/>
                            </p:stCondLst>
                            <p:childTnLst>
                              <p:par>
                                <p:cTn id="33" presetID="23" presetClass="entr" presetSubtype="16"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2"/>
                  </p:tgtEl>
                </p:cond>
              </p:nextCondLst>
            </p:seq>
            <p:seq concurrent="1" nextAc="seek">
              <p:cTn id="37" restart="whenNotActive" fill="hold" evtFilter="cancelBubble" nodeType="interactiveSeq">
                <p:stCondLst>
                  <p:cond evt="onClick" delay="0">
                    <p:tgtEl>
                      <p:spTgt spid="43"/>
                    </p:tgtEl>
                  </p:cond>
                </p:stCondLst>
                <p:endSync evt="end" delay="0">
                  <p:rtn val="all"/>
                </p:endSync>
                <p:childTnLst>
                  <p:par>
                    <p:cTn id="38" fill="hold">
                      <p:stCondLst>
                        <p:cond delay="0"/>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3"/>
                  </p:tgtEl>
                </p:cond>
              </p:nextCondLst>
            </p:seq>
            <p:seq concurrent="1" nextAc="seek">
              <p:cTn id="44" restart="whenNotActive" fill="hold" evtFilter="cancelBubble" nodeType="interactiveSeq">
                <p:stCondLst>
                  <p:cond evt="onClick" delay="0">
                    <p:tgtEl>
                      <p:spTgt spid="44"/>
                    </p:tgtEl>
                  </p:cond>
                </p:stCondLst>
                <p:endSync evt="end" delay="0">
                  <p:rtn val="all"/>
                </p:endSync>
                <p:childTnLst>
                  <p:par>
                    <p:cTn id="45" fill="hold">
                      <p:stCondLst>
                        <p:cond delay="0"/>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4"/>
                  </p:tgtEl>
                </p:cond>
              </p:nextCondLst>
            </p:seq>
            <p:seq concurrent="1" nextAc="seek">
              <p:cTn id="51" restart="whenNotActive" fill="hold" evtFilter="cancelBubble" nodeType="interactiveSeq">
                <p:stCondLst>
                  <p:cond evt="onClick" delay="0">
                    <p:tgtEl>
                      <p:spTgt spid="45"/>
                    </p:tgtEl>
                  </p:cond>
                </p:stCondLst>
                <p:endSync evt="end" delay="0">
                  <p:rtn val="all"/>
                </p:endSync>
                <p:childTnLst>
                  <p:par>
                    <p:cTn id="52" fill="hold">
                      <p:stCondLst>
                        <p:cond delay="0"/>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45"/>
                  </p:tgtEl>
                </p:cond>
              </p:nextCondLst>
            </p:seq>
          </p:childTnLst>
        </p:cTn>
      </p:par>
    </p:tnLst>
    <p:bldLst>
      <p:bldP spid="8" grpId="0" animBg="1"/>
      <p:bldP spid="9" grpId="0" animBg="1"/>
      <p:bldP spid="15" grpId="0" animBg="1"/>
      <p:bldP spid="16" grpId="0" animBg="1"/>
      <p:bldP spid="40" grpId="0" animBg="1"/>
      <p:bldP spid="41" grpId="0" animBg="1"/>
      <p:bldP spid="46" grpId="0" animBg="1"/>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18</a:t>
            </a:fld>
            <a:endParaRPr lang="en-US" dirty="0">
              <a:solidFill>
                <a:schemeClr val="tx1"/>
              </a:solidFill>
            </a:endParaRPr>
          </a:p>
        </p:txBody>
      </p:sp>
      <p:sp>
        <p:nvSpPr>
          <p:cNvPr id="5" name="Rectangle 4"/>
          <p:cNvSpPr/>
          <p:nvPr/>
        </p:nvSpPr>
        <p:spPr>
          <a:xfrm>
            <a:off x="533400" y="1143000"/>
            <a:ext cx="7467600" cy="304800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rtlCol="0" anchor="ctr"/>
          <a:lstStyle/>
          <a:p>
            <a:pPr algn="just"/>
            <a:r>
              <a:rPr lang="bn-BD" sz="3200" dirty="0" smtClean="0">
                <a:solidFill>
                  <a:srgbClr val="0000CC"/>
                </a:solidFill>
                <a:latin typeface="NikoshBAN" pitchFamily="2" charset="0"/>
                <a:cs typeface="NikoshBAN" pitchFamily="2" charset="0"/>
              </a:rPr>
              <a:t>মি. আমান চৌধুরী জাতীয় সংসদের একজন নির্বাচিত প্রতিনিধি। তিনি তাঁর এলাকার জনগণের কল্যাণের পাশাপাশি স্থানীয় সরকারে একটি প্রতিষ্ঠানের উপদেষ্টা হিসেবে কাজ করেন। </a:t>
            </a:r>
            <a:endParaRPr lang="bn-BD" sz="3200" dirty="0" smtClean="0">
              <a:solidFill>
                <a:schemeClr val="tx1"/>
              </a:solidFill>
              <a:latin typeface="NikoshBAN" pitchFamily="2" charset="0"/>
              <a:cs typeface="NikoshBAN" pitchFamily="2" charset="0"/>
            </a:endParaRPr>
          </a:p>
          <a:p>
            <a:pPr algn="just"/>
            <a:r>
              <a:rPr lang="bn-BD" sz="3200" dirty="0" smtClean="0">
                <a:solidFill>
                  <a:schemeClr val="tx1"/>
                </a:solidFill>
                <a:latin typeface="NikoshBAN" pitchFamily="2" charset="0"/>
                <a:cs typeface="NikoshBAN" pitchFamily="2" charset="0"/>
              </a:rPr>
              <a:t>মি. আমান চৌধুরী নিচের কোন প্রিতিষ্ঠানের উপদেষ্টা </a:t>
            </a:r>
            <a:r>
              <a:rPr lang="bn-BD" sz="3200" dirty="0">
                <a:solidFill>
                  <a:schemeClr val="tx1"/>
                </a:solidFill>
                <a:latin typeface="NikoshBAN" pitchFamily="2" charset="0"/>
                <a:cs typeface="NikoshBAN" pitchFamily="2" charset="0"/>
              </a:rPr>
              <a:t>হিসেবে কাজ </a:t>
            </a:r>
            <a:r>
              <a:rPr lang="bn-BD" sz="3200" dirty="0" smtClean="0">
                <a:solidFill>
                  <a:schemeClr val="tx1"/>
                </a:solidFill>
                <a:latin typeface="NikoshBAN" pitchFamily="2" charset="0"/>
                <a:cs typeface="NikoshBAN" pitchFamily="2" charset="0"/>
              </a:rPr>
              <a:t>করতে পারেন?</a:t>
            </a:r>
          </a:p>
        </p:txBody>
      </p:sp>
      <p:sp>
        <p:nvSpPr>
          <p:cNvPr id="6" name="Multiply 5"/>
          <p:cNvSpPr/>
          <p:nvPr/>
        </p:nvSpPr>
        <p:spPr>
          <a:xfrm>
            <a:off x="7539318" y="4648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Half Frame 6"/>
          <p:cNvSpPr/>
          <p:nvPr/>
        </p:nvSpPr>
        <p:spPr>
          <a:xfrm rot="14014148">
            <a:off x="7760753" y="5914675"/>
            <a:ext cx="257644" cy="479941"/>
          </a:xfrm>
          <a:prstGeom prst="halfFram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990600" y="4572000"/>
            <a:ext cx="2667000" cy="60960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(ক) </a:t>
            </a:r>
            <a:r>
              <a:rPr lang="bn-BD" sz="2800" dirty="0" smtClean="0">
                <a:solidFill>
                  <a:schemeClr val="tx1"/>
                </a:solidFill>
                <a:latin typeface="NikoshBAN" pitchFamily="2" charset="0"/>
                <a:cs typeface="NikoshBAN" pitchFamily="2" charset="0"/>
              </a:rPr>
              <a:t>ইউনিয়ন পরিষদ </a:t>
            </a:r>
            <a:endParaRPr lang="en-US" sz="2800" dirty="0"/>
          </a:p>
        </p:txBody>
      </p:sp>
      <p:sp>
        <p:nvSpPr>
          <p:cNvPr id="9" name="Rectangle 8"/>
          <p:cNvSpPr/>
          <p:nvPr/>
        </p:nvSpPr>
        <p:spPr>
          <a:xfrm>
            <a:off x="4838700" y="4572000"/>
            <a:ext cx="2552700" cy="609600"/>
          </a:xfrm>
          <a:prstGeom prst="rect">
            <a:avLst/>
          </a:prstGeom>
          <a:solidFill>
            <a:schemeClr val="accent2">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(খ) উপজলা পরিষদ</a:t>
            </a:r>
            <a:r>
              <a:rPr lang="en-US" sz="2800" dirty="0" smtClean="0">
                <a:solidFill>
                  <a:schemeClr val="tx1"/>
                </a:solidFill>
                <a:latin typeface="NikoshBAN" pitchFamily="2" charset="0"/>
                <a:cs typeface="NikoshBAN" pitchFamily="2" charset="0"/>
              </a:rPr>
              <a:t> </a:t>
            </a:r>
            <a:endParaRPr lang="en-US" sz="2800" dirty="0"/>
          </a:p>
        </p:txBody>
      </p:sp>
      <p:sp>
        <p:nvSpPr>
          <p:cNvPr id="10" name="Rectangle 9"/>
          <p:cNvSpPr/>
          <p:nvPr/>
        </p:nvSpPr>
        <p:spPr>
          <a:xfrm>
            <a:off x="990600" y="5867400"/>
            <a:ext cx="26670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(গ) সিটি কর্পোরেশন </a:t>
            </a:r>
            <a:endParaRPr lang="en-US" sz="2800" dirty="0"/>
          </a:p>
        </p:txBody>
      </p:sp>
      <p:sp>
        <p:nvSpPr>
          <p:cNvPr id="11" name="Rectangle 10"/>
          <p:cNvSpPr/>
          <p:nvPr/>
        </p:nvSpPr>
        <p:spPr>
          <a:xfrm>
            <a:off x="4838700" y="5943600"/>
            <a:ext cx="2552700" cy="533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smtClean="0">
                <a:solidFill>
                  <a:schemeClr val="tx1"/>
                </a:solidFill>
                <a:latin typeface="NikoshBAN" pitchFamily="2" charset="0"/>
                <a:cs typeface="NikoshBAN" pitchFamily="2" charset="0"/>
              </a:rPr>
              <a:t>(ঘ) জেলা পরিষদ </a:t>
            </a:r>
            <a:endParaRPr lang="en-US" sz="2800" dirty="0">
              <a:solidFill>
                <a:schemeClr val="tx1"/>
              </a:solidFill>
              <a:latin typeface="NikoshBAN" pitchFamily="2" charset="0"/>
              <a:cs typeface="NikoshBAN" pitchFamily="2" charset="0"/>
            </a:endParaRPr>
          </a:p>
        </p:txBody>
      </p:sp>
      <p:sp>
        <p:nvSpPr>
          <p:cNvPr id="12" name="Rectangle 11"/>
          <p:cNvSpPr/>
          <p:nvPr/>
        </p:nvSpPr>
        <p:spPr>
          <a:xfrm>
            <a:off x="2895600" y="304800"/>
            <a:ext cx="3886200" cy="609600"/>
          </a:xfrm>
          <a:prstGeom prst="rect">
            <a:avLst/>
          </a:prstGeom>
          <a:solidFill>
            <a:schemeClr val="bg2">
              <a:lumMod val="9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solidFill>
                  <a:schemeClr val="tx1"/>
                </a:solidFill>
                <a:latin typeface="NikoshBAN" pitchFamily="2" charset="0"/>
                <a:cs typeface="NikoshBAN" pitchFamily="2" charset="0"/>
              </a:rPr>
              <a:t>বহুনির্বাচনী প্রশ্নঃ</a:t>
            </a:r>
            <a:r>
              <a:rPr lang="en-US" sz="3600" dirty="0" smtClean="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3</a:t>
            </a:r>
            <a:r>
              <a:rPr lang="bn-BD" sz="3600" dirty="0" smtClean="0">
                <a:solidFill>
                  <a:schemeClr val="tx1"/>
                </a:solidFill>
                <a:latin typeface="NikoshBAN" pitchFamily="2" charset="0"/>
                <a:cs typeface="NikoshBAN" pitchFamily="2" charset="0"/>
              </a:rPr>
              <a:t> </a:t>
            </a:r>
            <a:endParaRPr lang="en-US" sz="3600" dirty="0">
              <a:solidFill>
                <a:schemeClr val="tx1"/>
              </a:solidFill>
              <a:latin typeface="NikoshBAN" pitchFamily="2" charset="0"/>
              <a:cs typeface="NikoshBAN" pitchFamily="2" charset="0"/>
            </a:endParaRPr>
          </a:p>
        </p:txBody>
      </p:sp>
      <p:sp>
        <p:nvSpPr>
          <p:cNvPr id="13" name="Multiply 12"/>
          <p:cNvSpPr/>
          <p:nvPr/>
        </p:nvSpPr>
        <p:spPr>
          <a:xfrm>
            <a:off x="3733800" y="46482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3805518" y="6019800"/>
            <a:ext cx="461682"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941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8"/>
                  </p:tgtEl>
                </p:cond>
              </p:nextCondLst>
            </p:seq>
            <p:seq concurrent="1" nextAc="seek">
              <p:cTn id="9" restart="whenNotActive" fill="hold" evtFilter="cancelBubble" nodeType="interactiveSeq">
                <p:stCondLst>
                  <p:cond evt="onClick" delay="0">
                    <p:tgtEl>
                      <p:spTgt spid="9"/>
                    </p:tgtEl>
                  </p:cond>
                </p:stCondLst>
                <p:endSync evt="end" delay="0">
                  <p:rtn val="all"/>
                </p:endSync>
                <p:childTnLst>
                  <p:par>
                    <p:cTn id="10" fill="hold">
                      <p:stCondLst>
                        <p:cond delay="0"/>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9"/>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2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nextCondLst>
                <p:cond evt="onClick" delay="0">
                  <p:tgtEl>
                    <p:spTgt spid="11"/>
                  </p:tgtEl>
                </p:cond>
              </p:nextCondLst>
            </p:seq>
          </p:childTnLst>
        </p:cTn>
      </p:par>
    </p:tnLst>
    <p:bldLst>
      <p:bldP spid="6" grpId="0" animBg="1"/>
      <p:bldP spid="7"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19</a:t>
            </a:fld>
            <a:endParaRPr lang="en-US" dirty="0">
              <a:solidFill>
                <a:schemeClr val="tx1"/>
              </a:solidFill>
            </a:endParaRPr>
          </a:p>
        </p:txBody>
      </p:sp>
      <p:sp>
        <p:nvSpPr>
          <p:cNvPr id="7" name="Rectangle 6"/>
          <p:cNvSpPr/>
          <p:nvPr/>
        </p:nvSpPr>
        <p:spPr>
          <a:xfrm>
            <a:off x="2971800" y="304800"/>
            <a:ext cx="3276600" cy="725129"/>
          </a:xfrm>
          <a:prstGeom prst="rect">
            <a:avLst/>
          </a:prstGeom>
          <a:solidFill>
            <a:schemeClr val="accent4">
              <a:lumMod val="20000"/>
              <a:lumOff val="8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বাড়ির কাজ </a:t>
            </a:r>
            <a:endParaRPr lang="en-US" sz="3600" dirty="0">
              <a:solidFill>
                <a:schemeClr val="tx1"/>
              </a:solidFill>
              <a:latin typeface="NikoshBAN" pitchFamily="2" charset="0"/>
              <a:cs typeface="NikoshBAN" pitchFamily="2" charset="0"/>
            </a:endParaRPr>
          </a:p>
        </p:txBody>
      </p:sp>
      <p:sp>
        <p:nvSpPr>
          <p:cNvPr id="6" name="TextBox 5"/>
          <p:cNvSpPr txBox="1"/>
          <p:nvPr/>
        </p:nvSpPr>
        <p:spPr>
          <a:xfrm>
            <a:off x="457200" y="5077361"/>
            <a:ext cx="7696200" cy="1323439"/>
          </a:xfrm>
          <a:prstGeom prst="rect">
            <a:avLst/>
          </a:prstGeom>
          <a:noFill/>
        </p:spPr>
        <p:txBody>
          <a:bodyPr wrap="square" rtlCol="0">
            <a:spAutoFit/>
          </a:bodyPr>
          <a:lstStyle/>
          <a:p>
            <a:pPr algn="ctr"/>
            <a:r>
              <a:rPr lang="bn-BD" sz="4000" dirty="0">
                <a:latin typeface="NikoshBAN" pitchFamily="2" charset="0"/>
                <a:cs typeface="NikoshBAN" pitchFamily="2" charset="0"/>
              </a:rPr>
              <a:t>জন্ম-মৃত্যু নিবন্ধন এবং সনদ প্রদান  স্থানীয় সরকারের বড় ধরনের চ্যালেঞ্জ-ব্যাখ্যা কর।   </a:t>
            </a:r>
            <a:endParaRPr lang="en-US" sz="4000" dirty="0">
              <a:latin typeface="NikoshBAN" pitchFamily="2" charset="0"/>
              <a:cs typeface="NikoshBAN" pitchFamily="2" charset="0"/>
            </a:endParaRPr>
          </a:p>
        </p:txBody>
      </p:sp>
      <p:pic>
        <p:nvPicPr>
          <p:cNvPr id="2050" name="Picture 2" descr="C:\Users\smart\Pictures\home-clip-art-pitr_Home_ic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1219200"/>
            <a:ext cx="3581399" cy="3581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a:solidFill>
            <a:srgbClr val="7030A0"/>
          </a:solidFill>
        </p:spPr>
        <p:txBody>
          <a:bodyPr/>
          <a:lstStyle/>
          <a:p>
            <a:fld id="{4C1E5776-112A-49BF-BE50-9AACB5296139}" type="slidenum">
              <a:rPr lang="en-US" smtClean="0"/>
              <a:pPr/>
              <a:t>2</a:t>
            </a:fld>
            <a:endParaRPr lang="en-US"/>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4817"/>
          <a:stretch/>
        </p:blipFill>
        <p:spPr>
          <a:xfrm>
            <a:off x="228600" y="304800"/>
            <a:ext cx="8005648" cy="624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p:cNvSpPr txBox="1"/>
          <p:nvPr/>
        </p:nvSpPr>
        <p:spPr>
          <a:xfrm>
            <a:off x="152400" y="2000071"/>
            <a:ext cx="3505200" cy="120032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bn-BD" sz="7200" b="1" dirty="0" smtClean="0">
                <a:ln w="17780" cmpd="sng">
                  <a:solidFill>
                    <a:schemeClr val="accent1">
                      <a:tint val="3000"/>
                    </a:schemeClr>
                  </a:solidFill>
                  <a:prstDash val="solid"/>
                  <a:miter lim="800000"/>
                </a:ln>
                <a:solidFill>
                  <a:srgbClr val="050403"/>
                </a:solidFill>
                <a:effectLst>
                  <a:outerShdw blurRad="55000" dist="50800" dir="5400000" algn="tl">
                    <a:srgbClr val="000000">
                      <a:alpha val="33000"/>
                    </a:srgbClr>
                  </a:outerShdw>
                </a:effectLst>
                <a:latin typeface="NikoshBAN" pitchFamily="2" charset="0"/>
                <a:cs typeface="NikoshBAN" pitchFamily="2" charset="0"/>
              </a:rPr>
              <a:t>স্বাগতম</a:t>
            </a:r>
            <a:endParaRPr lang="en-US" sz="7200" b="1" dirty="0">
              <a:ln w="17780" cmpd="sng">
                <a:solidFill>
                  <a:schemeClr val="accent1">
                    <a:tint val="3000"/>
                  </a:schemeClr>
                </a:solidFill>
                <a:prstDash val="solid"/>
                <a:miter lim="800000"/>
              </a:ln>
              <a:solidFill>
                <a:srgbClr val="050403"/>
              </a:solidFill>
              <a:effectLst>
                <a:outerShdw blurRad="55000" dist="50800" dir="5400000" algn="tl">
                  <a:srgbClr val="000000">
                    <a:alpha val="33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5441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pPr/>
              <a:t>20</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647700"/>
            <a:ext cx="7162800" cy="5372100"/>
          </a:xfrm>
          <a:prstGeom prst="rect">
            <a:avLst/>
          </a:prstGeom>
          <a:ln>
            <a:noFill/>
          </a:ln>
          <a:effectLst>
            <a:softEdge rad="112500"/>
          </a:effectLst>
        </p:spPr>
      </p:pic>
      <p:sp>
        <p:nvSpPr>
          <p:cNvPr id="6" name="TextBox 5"/>
          <p:cNvSpPr txBox="1"/>
          <p:nvPr/>
        </p:nvSpPr>
        <p:spPr>
          <a:xfrm>
            <a:off x="2895600" y="4191000"/>
            <a:ext cx="4419600" cy="1200329"/>
          </a:xfrm>
          <a:prstGeom prst="rect">
            <a:avLst/>
          </a:prstGeom>
          <a:noFill/>
        </p:spPr>
        <p:txBody>
          <a:bodyPr wrap="square" rtlCol="0">
            <a:spAutoFit/>
          </a:bodyPr>
          <a:lstStyle/>
          <a:p>
            <a:pPr algn="ctr"/>
            <a:r>
              <a:rPr lang="bn-BD" sz="5400" dirty="0" smtClean="0">
                <a:solidFill>
                  <a:schemeClr val="bg1"/>
                </a:solidFill>
                <a:latin typeface="NikoshBAN" pitchFamily="2" charset="0"/>
                <a:cs typeface="NikoshBAN" pitchFamily="2" charset="0"/>
              </a:rPr>
              <a:t>ধন্যবাদ</a:t>
            </a:r>
          </a:p>
          <a:p>
            <a:pPr algn="ctr"/>
            <a:r>
              <a:rPr lang="bn-BD" dirty="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97592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pPr/>
              <a:t>21</a:t>
            </a:fld>
            <a:endParaRPr lang="en-US"/>
          </a:p>
        </p:txBody>
      </p:sp>
      <p:sp>
        <p:nvSpPr>
          <p:cNvPr id="5" name="Rectangle 4"/>
          <p:cNvSpPr/>
          <p:nvPr/>
        </p:nvSpPr>
        <p:spPr>
          <a:xfrm>
            <a:off x="228600" y="1600200"/>
            <a:ext cx="8001000" cy="762000"/>
          </a:xfrm>
          <a:prstGeom prst="rect">
            <a:avLst/>
          </a:prstGeom>
          <a:solidFill>
            <a:schemeClr val="accent5">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শিক্ষামন্ত্রণালয়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মাউশি</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এনসিটিবি</a:t>
            </a:r>
            <a:r>
              <a:rPr lang="en-US" sz="2800" dirty="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ও </a:t>
            </a:r>
            <a:r>
              <a:rPr lang="en-US" sz="2800" dirty="0" err="1" smtClean="0">
                <a:solidFill>
                  <a:schemeClr val="tx1"/>
                </a:solidFill>
                <a:latin typeface="NikoshBAN" panose="02000000000000000000" pitchFamily="2" charset="0"/>
                <a:cs typeface="NikoshBAN" panose="02000000000000000000" pitchFamily="2" charset="0"/>
              </a:rPr>
              <a:t>এটুআই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সংশ্লিষ্ট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কর্মকর্তাবৃন্দ</a:t>
            </a:r>
            <a:r>
              <a:rPr lang="en-US" sz="2800" dirty="0" smtClean="0">
                <a:solidFill>
                  <a:schemeClr val="tx1"/>
                </a:solidFill>
                <a:latin typeface="NikoshBAN" panose="02000000000000000000" pitchFamily="2" charset="0"/>
                <a:cs typeface="NikoshBAN" panose="02000000000000000000" pitchFamily="2" charset="0"/>
              </a:rPr>
              <a:t> </a:t>
            </a:r>
            <a:endParaRPr lang="en-US" sz="2800" dirty="0">
              <a:solidFill>
                <a:schemeClr val="tx1"/>
              </a:solidFill>
              <a:latin typeface="NikoshBAN" panose="02000000000000000000" pitchFamily="2" charset="0"/>
              <a:cs typeface="NikoshBAN" panose="02000000000000000000" pitchFamily="2" charset="0"/>
            </a:endParaRPr>
          </a:p>
        </p:txBody>
      </p:sp>
      <p:sp>
        <p:nvSpPr>
          <p:cNvPr id="6" name="Rectangle 5"/>
          <p:cNvSpPr/>
          <p:nvPr/>
        </p:nvSpPr>
        <p:spPr>
          <a:xfrm>
            <a:off x="228600" y="2667000"/>
            <a:ext cx="8001000" cy="3886200"/>
          </a:xfrm>
          <a:prstGeom prst="rect">
            <a:avLst/>
          </a:prstGeom>
          <a:solidFill>
            <a:schemeClr val="accent3">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এবং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সম্পাদক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হিসেবে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যাঁদের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পরামর্শ</a:t>
            </a:r>
            <a:r>
              <a:rPr lang="en-US" sz="2800" dirty="0" smtClean="0">
                <a:solidFill>
                  <a:schemeClr val="tx1"/>
                </a:solidFill>
                <a:latin typeface="NikoshBAN" panose="02000000000000000000" pitchFamily="2" charset="0"/>
                <a:cs typeface="NikoshBAN" panose="02000000000000000000" pitchFamily="2" charset="0"/>
              </a:rPr>
              <a:t> ও </a:t>
            </a:r>
            <a:r>
              <a:rPr lang="en-US" sz="2800" dirty="0" err="1" smtClean="0">
                <a:solidFill>
                  <a:schemeClr val="tx1"/>
                </a:solidFill>
                <a:latin typeface="NikoshBAN" panose="02000000000000000000" pitchFamily="2" charset="0"/>
                <a:cs typeface="NikoshBAN" panose="02000000000000000000" pitchFamily="2" charset="0"/>
              </a:rPr>
              <a:t>তত্ত্বাবধানে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এই</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মডেল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কন্টেন্ট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সমৃদ্ধ</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হয়েছে</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তাঁরা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হলেন</a:t>
            </a:r>
            <a:r>
              <a:rPr lang="en-US" sz="2800" dirty="0" smtClean="0">
                <a:solidFill>
                  <a:schemeClr val="tx1"/>
                </a:solidFill>
                <a:latin typeface="NikoshBAN" panose="02000000000000000000" pitchFamily="2" charset="0"/>
                <a:cs typeface="NikoshBAN" panose="02000000000000000000" pitchFamily="2" charset="0"/>
              </a:rPr>
              <a:t>-</a:t>
            </a:r>
          </a:p>
          <a:p>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a:t>
            </a:r>
            <a:r>
              <a:rPr lang="bn-BD" sz="2800" dirty="0" smtClean="0">
                <a:solidFill>
                  <a:schemeClr val="tx1"/>
                </a:solidFill>
                <a:latin typeface="NikoshBAN" panose="02000000000000000000" pitchFamily="2" charset="0"/>
                <a:cs typeface="NikoshBAN" panose="02000000000000000000" pitchFamily="2" charset="0"/>
              </a:rPr>
              <a:t>হাম্মদ</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হা</a:t>
            </a:r>
            <a:r>
              <a:rPr lang="bn-BD" sz="2800" dirty="0" smtClean="0">
                <a:solidFill>
                  <a:schemeClr val="tx1"/>
                </a:solidFill>
                <a:latin typeface="NikoshBAN" panose="02000000000000000000" pitchFamily="2" charset="0"/>
                <a:cs typeface="NikoshBAN" panose="02000000000000000000" pitchFamily="2" charset="0"/>
              </a:rPr>
              <a:t>বী</a:t>
            </a:r>
            <a:r>
              <a:rPr lang="en-US" sz="2800" dirty="0" err="1" smtClean="0">
                <a:solidFill>
                  <a:schemeClr val="tx1"/>
                </a:solidFill>
                <a:latin typeface="NikoshBAN" panose="02000000000000000000" pitchFamily="2" charset="0"/>
                <a:cs typeface="NikoshBAN" panose="02000000000000000000" pitchFamily="2" charset="0"/>
              </a:rPr>
              <a:t>বুল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ইসলাম</a:t>
            </a:r>
            <a:r>
              <a:rPr lang="bn-BD" sz="2800" dirty="0" smtClean="0">
                <a:solidFill>
                  <a:schemeClr val="tx1"/>
                </a:solidFill>
                <a:latin typeface="NikoshBAN" panose="02000000000000000000" pitchFamily="2" charset="0"/>
                <a:cs typeface="NikoshBAN" panose="02000000000000000000" pitchFamily="2" charset="0"/>
              </a:rPr>
              <a:t> সুমন</a:t>
            </a:r>
            <a:r>
              <a:rPr lang="en-US" sz="2800" dirty="0" smtClean="0">
                <a:solidFill>
                  <a:schemeClr val="tx1"/>
                </a:solidFill>
                <a:latin typeface="NikoshBAN" panose="02000000000000000000" pitchFamily="2" charset="0"/>
                <a:cs typeface="NikoshBAN" panose="02000000000000000000" pitchFamily="2" charset="0"/>
              </a:rPr>
              <a:t>, </a:t>
            </a:r>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সহকা</a:t>
            </a:r>
            <a:r>
              <a:rPr lang="bn-BD" sz="2800" dirty="0" smtClean="0">
                <a:solidFill>
                  <a:schemeClr val="tx1"/>
                </a:solidFill>
                <a:latin typeface="NikoshBAN" panose="02000000000000000000" pitchFamily="2" charset="0"/>
                <a:cs typeface="NikoshBAN" panose="02000000000000000000" pitchFamily="2" charset="0"/>
              </a:rPr>
              <a:t>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ময়</a:t>
            </a:r>
            <a:r>
              <a:rPr lang="bn-BD" sz="2800" dirty="0" smtClean="0">
                <a:solidFill>
                  <a:schemeClr val="tx1"/>
                </a:solidFill>
                <a:latin typeface="NikoshBAN" panose="02000000000000000000" pitchFamily="2" charset="0"/>
                <a:cs typeface="NikoshBAN" panose="02000000000000000000" pitchFamily="2" charset="0"/>
              </a:rPr>
              <a:t>ম</a:t>
            </a:r>
            <a:r>
              <a:rPr lang="en-US" sz="2800" dirty="0" err="1" smtClean="0">
                <a:solidFill>
                  <a:schemeClr val="tx1"/>
                </a:solidFill>
                <a:latin typeface="NikoshBAN" panose="02000000000000000000" pitchFamily="2" charset="0"/>
                <a:cs typeface="NikoshBAN" panose="02000000000000000000" pitchFamily="2" charset="0"/>
              </a:rPr>
              <a:t>নসিংহ</a:t>
            </a:r>
            <a:r>
              <a:rPr lang="bn-BD" sz="2800" dirty="0" smtClean="0">
                <a:solidFill>
                  <a:schemeClr val="tx1"/>
                </a:solidFill>
                <a:latin typeface="NikoshBAN" panose="02000000000000000000" pitchFamily="2" charset="0"/>
                <a:cs typeface="NikoshBAN" panose="02000000000000000000" pitchFamily="2" charset="0"/>
              </a:rPr>
              <a:t>।</a:t>
            </a:r>
            <a:endParaRPr lang="en-US" sz="2800" dirty="0" smtClean="0">
              <a:solidFill>
                <a:schemeClr val="tx1"/>
              </a:solidFill>
              <a:latin typeface="NikoshBAN" panose="02000000000000000000" pitchFamily="2" charset="0"/>
              <a:cs typeface="NikoshBAN" panose="02000000000000000000" pitchFamily="2" charset="0"/>
            </a:endParaRPr>
          </a:p>
          <a:p>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জনাব</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রফিকুল</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ইসলাম</a:t>
            </a:r>
            <a:r>
              <a:rPr lang="en-US" sz="2800" dirty="0" smtClean="0">
                <a:solidFill>
                  <a:schemeClr val="tx1"/>
                </a:solidFill>
                <a:latin typeface="NikoshBAN" panose="02000000000000000000" pitchFamily="2" charset="0"/>
                <a:cs typeface="NikoshBAN" panose="02000000000000000000" pitchFamily="2" charset="0"/>
              </a:rPr>
              <a:t>, </a:t>
            </a:r>
            <a:endParaRPr lang="bn-BD" sz="2800" dirty="0" smtClean="0">
              <a:solidFill>
                <a:schemeClr val="tx1"/>
              </a:solidFill>
              <a:latin typeface="NikoshBAN" panose="02000000000000000000" pitchFamily="2" charset="0"/>
              <a:cs typeface="NikoshBAN" panose="02000000000000000000" pitchFamily="2" charset="0"/>
            </a:endParaRPr>
          </a:p>
          <a:p>
            <a:r>
              <a:rPr lang="bn-BD"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সহকা</a:t>
            </a:r>
            <a:r>
              <a:rPr lang="bn-BD" sz="2800" dirty="0" smtClean="0">
                <a:solidFill>
                  <a:schemeClr val="tx1"/>
                </a:solidFill>
                <a:latin typeface="NikoshBAN" panose="02000000000000000000" pitchFamily="2" charset="0"/>
                <a:cs typeface="NikoshBAN" panose="02000000000000000000" pitchFamily="2" charset="0"/>
              </a:rPr>
              <a:t>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অধ্যাপক</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টিটিসি</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পাবনা</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 </a:t>
            </a:r>
          </a:p>
          <a:p>
            <a:pPr algn="ctr"/>
            <a:endParaRPr lang="en-US" sz="2800" dirty="0">
              <a:solidFill>
                <a:schemeClr val="tx1"/>
              </a:solidFill>
              <a:latin typeface="NikoshBAN" panose="02000000000000000000" pitchFamily="2" charset="0"/>
              <a:cs typeface="NikoshBAN" panose="02000000000000000000" pitchFamily="2" charset="0"/>
            </a:endParaRPr>
          </a:p>
        </p:txBody>
      </p:sp>
      <p:sp>
        <p:nvSpPr>
          <p:cNvPr id="7" name="Oval 6"/>
          <p:cNvSpPr/>
          <p:nvPr/>
        </p:nvSpPr>
        <p:spPr>
          <a:xfrm>
            <a:off x="3048000" y="381000"/>
            <a:ext cx="3286125" cy="990600"/>
          </a:xfrm>
          <a:prstGeom prst="ellipse">
            <a:avLst/>
          </a:prstGeom>
          <a:solidFill>
            <a:schemeClr val="accent6">
              <a:lumMod val="20000"/>
              <a:lumOff val="8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NikoshBAN" panose="02000000000000000000" pitchFamily="2" charset="0"/>
                <a:cs typeface="NikoshBAN" panose="02000000000000000000" pitchFamily="2" charset="0"/>
              </a:rPr>
              <a:t>কৃতজ্ঞতা স্বীকার </a:t>
            </a:r>
            <a:endParaRPr lang="en-US" sz="2800" dirty="0">
              <a:solidFill>
                <a:schemeClr val="tx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71824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3</a:t>
            </a:fld>
            <a:endParaRPr lang="en-US" dirty="0">
              <a:solidFill>
                <a:schemeClr val="tx1"/>
              </a:solidFill>
            </a:endParaRPr>
          </a:p>
        </p:txBody>
      </p:sp>
      <p:sp>
        <p:nvSpPr>
          <p:cNvPr id="7" name="Rounded Rectangle 6"/>
          <p:cNvSpPr/>
          <p:nvPr/>
        </p:nvSpPr>
        <p:spPr>
          <a:xfrm>
            <a:off x="3276600" y="533400"/>
            <a:ext cx="4869180" cy="3200400"/>
          </a:xfrm>
          <a:prstGeom prst="roundRect">
            <a:avLst/>
          </a:prstGeom>
          <a:solidFill>
            <a:srgbClr val="A4DAFC"/>
          </a:solidFill>
        </p:spPr>
        <p:style>
          <a:lnRef idx="1">
            <a:schemeClr val="accent5"/>
          </a:lnRef>
          <a:fillRef idx="2">
            <a:schemeClr val="accent5"/>
          </a:fillRef>
          <a:effectRef idx="1">
            <a:schemeClr val="accent5"/>
          </a:effectRef>
          <a:fontRef idx="minor">
            <a:schemeClr val="dk1"/>
          </a:fontRef>
        </p:style>
        <p:txBody>
          <a:bodyPr rtlCol="0" anchor="ctr"/>
          <a:lstStyle/>
          <a:p>
            <a:r>
              <a:rPr lang="bn-BD" sz="2800" dirty="0" smtClean="0">
                <a:solidFill>
                  <a:srgbClr val="050403"/>
                </a:solidFill>
                <a:latin typeface="NikoshBAN" pitchFamily="2" charset="0"/>
                <a:cs typeface="NikoshBAN" pitchFamily="2" charset="0"/>
              </a:rPr>
              <a:t>বিষয়ঃ বাংলাদেশ ও বিশ্বপরিচয়</a:t>
            </a:r>
          </a:p>
          <a:p>
            <a:r>
              <a:rPr lang="bn-BD" sz="2800" dirty="0" smtClean="0">
                <a:solidFill>
                  <a:srgbClr val="050403"/>
                </a:solidFill>
                <a:latin typeface="NikoshBAN" pitchFamily="2" charset="0"/>
                <a:cs typeface="NikoshBAN" pitchFamily="2" charset="0"/>
              </a:rPr>
              <a:t>শ্রেণিঃ অষ্টম</a:t>
            </a:r>
            <a:endParaRPr lang="en-US" sz="2800" dirty="0" smtClean="0">
              <a:solidFill>
                <a:srgbClr val="050403"/>
              </a:solidFill>
              <a:latin typeface="NikoshBAN" pitchFamily="2" charset="0"/>
              <a:cs typeface="NikoshBAN" pitchFamily="2" charset="0"/>
            </a:endParaRPr>
          </a:p>
          <a:p>
            <a:r>
              <a:rPr lang="bn-BD" sz="2800" dirty="0" smtClean="0">
                <a:solidFill>
                  <a:srgbClr val="050403"/>
                </a:solidFill>
                <a:latin typeface="NikoshBAN" pitchFamily="2" charset="0"/>
                <a:cs typeface="NikoshBAN" pitchFamily="2" charset="0"/>
              </a:rPr>
              <a:t>অধ্যায়ঃ </a:t>
            </a:r>
            <a:r>
              <a:rPr lang="en-US" sz="2800" dirty="0">
                <a:solidFill>
                  <a:srgbClr val="050403"/>
                </a:solidFill>
                <a:latin typeface="NikoshBAN" pitchFamily="2" charset="0"/>
                <a:cs typeface="NikoshBAN" pitchFamily="2" charset="0"/>
              </a:rPr>
              <a:t>৭</a:t>
            </a:r>
            <a:endParaRPr lang="bn-BD" sz="2800" dirty="0" smtClean="0">
              <a:solidFill>
                <a:srgbClr val="050403"/>
              </a:solidFill>
              <a:latin typeface="NikoshBAN" pitchFamily="2" charset="0"/>
              <a:cs typeface="NikoshBAN" pitchFamily="2" charset="0"/>
            </a:endParaRPr>
          </a:p>
          <a:p>
            <a:r>
              <a:rPr lang="bn-BD" sz="2800" dirty="0" smtClean="0">
                <a:solidFill>
                  <a:srgbClr val="050403"/>
                </a:solidFill>
                <a:latin typeface="NikoshBAN" pitchFamily="2" charset="0"/>
                <a:cs typeface="NikoshBAN" pitchFamily="2" charset="0"/>
              </a:rPr>
              <a:t>পাঠ-</a:t>
            </a:r>
            <a:r>
              <a:rPr lang="en-US" sz="2800" dirty="0" smtClean="0">
                <a:solidFill>
                  <a:srgbClr val="050403"/>
                </a:solidFill>
                <a:latin typeface="NikoshBAN" pitchFamily="2" charset="0"/>
                <a:cs typeface="NikoshBAN" pitchFamily="2" charset="0"/>
              </a:rPr>
              <a:t>: </a:t>
            </a:r>
            <a:r>
              <a:rPr lang="bn-BD" sz="2800" dirty="0" smtClean="0">
                <a:solidFill>
                  <a:srgbClr val="050403"/>
                </a:solidFill>
                <a:latin typeface="NikoshBAN" pitchFamily="2" charset="0"/>
                <a:cs typeface="NikoshBAN" pitchFamily="2" charset="0"/>
              </a:rPr>
              <a:t>৭ ও ৮, স্থানীয় সরকারের কাজ</a:t>
            </a:r>
            <a:endParaRPr lang="en-US" sz="2800" dirty="0" smtClean="0">
              <a:solidFill>
                <a:srgbClr val="050403"/>
              </a:solidFill>
              <a:latin typeface="NikoshBAN" pitchFamily="2" charset="0"/>
              <a:cs typeface="NikoshBAN" pitchFamily="2" charset="0"/>
            </a:endParaRPr>
          </a:p>
          <a:p>
            <a:r>
              <a:rPr lang="bn-BD" sz="2800" dirty="0" smtClean="0">
                <a:solidFill>
                  <a:srgbClr val="050403"/>
                </a:solidFill>
                <a:latin typeface="NikoshBAN" pitchFamily="2" charset="0"/>
                <a:cs typeface="NikoshBAN" pitchFamily="2" charset="0"/>
              </a:rPr>
              <a:t>অধিবেশনঃ ২  </a:t>
            </a:r>
          </a:p>
          <a:p>
            <a:r>
              <a:rPr lang="bn-BD" sz="2800" dirty="0" smtClean="0">
                <a:solidFill>
                  <a:srgbClr val="050403"/>
                </a:solidFill>
                <a:latin typeface="NikoshBAN" pitchFamily="2" charset="0"/>
                <a:cs typeface="NikoshBAN" pitchFamily="2" charset="0"/>
              </a:rPr>
              <a:t>সময়ঃ ৪০ মিনিট</a:t>
            </a:r>
          </a:p>
        </p:txBody>
      </p:sp>
      <p:sp>
        <p:nvSpPr>
          <p:cNvPr id="8" name="Rounded Rectangle 7"/>
          <p:cNvSpPr/>
          <p:nvPr/>
        </p:nvSpPr>
        <p:spPr>
          <a:xfrm>
            <a:off x="381000" y="4038600"/>
            <a:ext cx="7543800" cy="2514600"/>
          </a:xfrm>
          <a:prstGeom prst="roundRect">
            <a:avLst/>
          </a:prstGeom>
          <a:solidFill>
            <a:schemeClr val="bg2">
              <a:lumMod val="90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bn-BD" sz="4000" b="1" dirty="0" smtClean="0">
                <a:ln w="1905"/>
                <a:solidFill>
                  <a:schemeClr val="tx1"/>
                </a:solidFill>
                <a:effectLst>
                  <a:innerShdw blurRad="69850" dist="43180" dir="5400000">
                    <a:srgbClr val="000000">
                      <a:alpha val="65000"/>
                    </a:srgbClr>
                  </a:innerShdw>
                </a:effectLst>
                <a:latin typeface="NikoshBAN" pitchFamily="2" charset="0"/>
                <a:cs typeface="NikoshBAN" pitchFamily="2" charset="0"/>
              </a:rPr>
              <a:t>মোঃ আব্দুল বাতেন</a:t>
            </a:r>
          </a:p>
          <a:p>
            <a:pPr algn="ctr"/>
            <a:r>
              <a:rPr lang="bn-BD" sz="3200" b="1" cap="all" dirty="0" smtClean="0">
                <a:ln w="9000" cmpd="sng">
                  <a:solidFill>
                    <a:schemeClr val="accent4">
                      <a:shade val="50000"/>
                      <a:satMod val="120000"/>
                    </a:schemeClr>
                  </a:solidFill>
                  <a:prstDash val="solid"/>
                </a:ln>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rPr>
              <a:t>সহকারী শিক্ষক</a:t>
            </a:r>
            <a:endParaRPr lang="bn-BD" dirty="0" smtClean="0">
              <a:solidFill>
                <a:schemeClr val="accent2">
                  <a:lumMod val="50000"/>
                </a:schemeClr>
              </a:solidFill>
              <a:effectLst>
                <a:reflection blurRad="12700" stA="28000" endPos="45000" dist="1000" dir="5400000" sy="-100000" algn="bl" rotWithShape="0"/>
              </a:effectLst>
              <a:latin typeface="NikoshBAN" pitchFamily="2" charset="0"/>
              <a:cs typeface="NikoshBAN" pitchFamily="2" charset="0"/>
            </a:endParaRPr>
          </a:p>
          <a:p>
            <a:pPr algn="ctr"/>
            <a:r>
              <a:rPr lang="bn-BD" sz="2800" dirty="0" smtClean="0">
                <a:solidFill>
                  <a:schemeClr val="tx1"/>
                </a:solidFill>
                <a:latin typeface="NikoshBAN" pitchFamily="2" charset="0"/>
                <a:cs typeface="NikoshBAN" pitchFamily="2" charset="0"/>
              </a:rPr>
              <a:t>বগুড়া ক্যান্টনমেন্ট বোর্ড হাই স্কুল,বগুড়া।</a:t>
            </a:r>
            <a:endParaRPr lang="en-AU" sz="2800" dirty="0" smtClean="0">
              <a:solidFill>
                <a:schemeClr val="tx1"/>
              </a:solidFill>
              <a:latin typeface="NikoshBAN" pitchFamily="2" charset="0"/>
              <a:cs typeface="NikoshBAN" pitchFamily="2" charset="0"/>
            </a:endParaRPr>
          </a:p>
          <a:p>
            <a:pPr algn="ctr"/>
            <a:r>
              <a:rPr lang="bn-BD" sz="2400" dirty="0" smtClean="0">
                <a:solidFill>
                  <a:schemeClr val="tx1"/>
                </a:solidFill>
                <a:latin typeface="NikoshBAN" pitchFamily="2" charset="0"/>
                <a:cs typeface="NikoshBAN" pitchFamily="2" charset="0"/>
              </a:rPr>
              <a:t>মোবাইল নম্বরঃ ০১৮১৯৫১০৬০৬ </a:t>
            </a:r>
            <a:endParaRPr lang="en-AU" sz="2400" dirty="0" smtClean="0">
              <a:solidFill>
                <a:schemeClr val="tx1"/>
              </a:solidFill>
              <a:latin typeface="NikoshBAN" pitchFamily="2" charset="0"/>
              <a:cs typeface="NikoshBAN" pitchFamily="2" charset="0"/>
            </a:endParaRPr>
          </a:p>
          <a:p>
            <a:pPr algn="ctr"/>
            <a:r>
              <a:rPr lang="en-AU" sz="2400" dirty="0" smtClean="0">
                <a:solidFill>
                  <a:schemeClr val="tx1"/>
                </a:solidFill>
                <a:latin typeface="Times New Roman" panose="02020603050405020304" pitchFamily="18" charset="0"/>
                <a:cs typeface="Times New Roman" panose="02020603050405020304" pitchFamily="18" charset="0"/>
              </a:rPr>
              <a:t>Email-abdulbaten84@gmail.com</a:t>
            </a:r>
          </a:p>
          <a:p>
            <a:pPr algn="ctr"/>
            <a:endParaRPr lang="en-US" sz="2800" dirty="0">
              <a:latin typeface="Times New Roman" panose="02020603050405020304" pitchFamily="18" charset="0"/>
              <a:cs typeface="Times New Roman" panose="02020603050405020304" pitchFamily="18" charset="0"/>
            </a:endParaRPr>
          </a:p>
        </p:txBody>
      </p:sp>
      <p:pic>
        <p:nvPicPr>
          <p:cNvPr id="9" name="Picture 8" descr="M.8787.jpg"/>
          <p:cNvPicPr>
            <a:picLocks noChangeAspect="1"/>
          </p:cNvPicPr>
          <p:nvPr/>
        </p:nvPicPr>
        <p:blipFill>
          <a:blip r:embed="rId2" cstate="print"/>
          <a:srcRect l="11493" r="16667" b="27071"/>
          <a:stretch>
            <a:fillRect/>
          </a:stretch>
        </p:blipFill>
        <p:spPr>
          <a:xfrm>
            <a:off x="990600" y="1295400"/>
            <a:ext cx="1884552" cy="2402829"/>
          </a:xfrm>
          <a:prstGeom prst="rect">
            <a:avLst/>
          </a:prstGeom>
          <a:ln w="228600" cap="sq" cmpd="thickThin">
            <a:solidFill>
              <a:srgbClr val="000000"/>
            </a:solidFill>
            <a:prstDash val="solid"/>
            <a:miter lim="800000"/>
          </a:ln>
          <a:effectLst>
            <a:innerShdw blurRad="76200">
              <a:srgbClr val="000000"/>
            </a:innerShdw>
          </a:effectLst>
        </p:spPr>
      </p:pic>
      <p:sp>
        <p:nvSpPr>
          <p:cNvPr id="10" name="Oval 9"/>
          <p:cNvSpPr/>
          <p:nvPr/>
        </p:nvSpPr>
        <p:spPr>
          <a:xfrm>
            <a:off x="1066800" y="381000"/>
            <a:ext cx="2057400" cy="533400"/>
          </a:xfrm>
          <a:prstGeom prst="ellipse">
            <a:avLst/>
          </a:prstGeom>
          <a:solidFill>
            <a:srgbClr val="7030A0"/>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b="1" dirty="0" smtClean="0">
                <a:ln w="11430"/>
                <a:solidFill>
                  <a:schemeClr val="bg1"/>
                </a:solidFill>
                <a:effectLst>
                  <a:outerShdw blurRad="50800" dist="39000" dir="5460000" algn="tl">
                    <a:srgbClr val="000000">
                      <a:alpha val="38000"/>
                    </a:srgbClr>
                  </a:outerShdw>
                </a:effectLst>
                <a:latin typeface="NikoshBAN" pitchFamily="2" charset="0"/>
                <a:cs typeface="NikoshBAN" pitchFamily="2" charset="0"/>
              </a:rPr>
              <a:t>পরিচিতি</a:t>
            </a:r>
            <a:endParaRPr lang="en-US" sz="2800" b="1" dirty="0">
              <a:ln w="11430"/>
              <a:solidFill>
                <a:schemeClr val="bg1"/>
              </a:solidFill>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84772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4</a:t>
            </a:fld>
            <a:endParaRPr lang="en-US" dirty="0">
              <a:solidFill>
                <a:schemeClr val="tx1"/>
              </a:solidFill>
            </a:endParaRPr>
          </a:p>
        </p:txBody>
      </p:sp>
      <p:sp>
        <p:nvSpPr>
          <p:cNvPr id="7" name="Rectangle 6"/>
          <p:cNvSpPr/>
          <p:nvPr/>
        </p:nvSpPr>
        <p:spPr>
          <a:xfrm>
            <a:off x="533400" y="304800"/>
            <a:ext cx="74676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dirty="0">
                <a:solidFill>
                  <a:schemeClr val="tx1"/>
                </a:solidFill>
                <a:latin typeface="NikoshBAN" pitchFamily="2" charset="0"/>
                <a:cs typeface="NikoshBAN" pitchFamily="2" charset="0"/>
              </a:rPr>
              <a:t>মাটি কেটে রাস্তা তৈরি করছেন। </a:t>
            </a:r>
            <a:endParaRPr lang="en-US" sz="2800" b="1" u="sng" dirty="0">
              <a:ln w="11430"/>
              <a:solidFill>
                <a:schemeClr val="tx1"/>
              </a:solidFill>
              <a:latin typeface="NikoshBAN" pitchFamily="2" charset="0"/>
              <a:cs typeface="NikoshBAN" pitchFamily="2" charset="0"/>
            </a:endParaRPr>
          </a:p>
        </p:txBody>
      </p:sp>
      <p:sp>
        <p:nvSpPr>
          <p:cNvPr id="11" name="Rectangle 10"/>
          <p:cNvSpPr/>
          <p:nvPr/>
        </p:nvSpPr>
        <p:spPr>
          <a:xfrm>
            <a:off x="1219200" y="6096000"/>
            <a:ext cx="5410200" cy="533400"/>
          </a:xfrm>
          <a:prstGeom prst="rect">
            <a:avLst/>
          </a:prstGeom>
          <a:solidFill>
            <a:schemeClr val="accent5">
              <a:lumMod val="20000"/>
              <a:lumOff val="8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bn-BD" sz="2800" dirty="0" smtClean="0">
                <a:solidFill>
                  <a:schemeClr val="tx1"/>
                </a:solidFill>
                <a:latin typeface="NikoshBAN" pitchFamily="2" charset="0"/>
                <a:cs typeface="NikoshBAN" pitchFamily="2" charset="0"/>
              </a:rPr>
              <a:t>চিত্রের মানুষগুলো কি করছেন?</a:t>
            </a:r>
            <a:endParaRPr lang="en-US" sz="2800" dirty="0">
              <a:solidFill>
                <a:schemeClr val="tx1"/>
              </a:solidFill>
              <a:latin typeface="NikoshBAN" pitchFamily="2" charset="0"/>
              <a:cs typeface="NikoshBAN" pitchFamily="2" charset="0"/>
            </a:endParaRPr>
          </a:p>
        </p:txBody>
      </p:sp>
      <p:sp>
        <p:nvSpPr>
          <p:cNvPr id="12" name="Rectangle 11"/>
          <p:cNvSpPr/>
          <p:nvPr/>
        </p:nvSpPr>
        <p:spPr>
          <a:xfrm>
            <a:off x="1447800" y="304800"/>
            <a:ext cx="45720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800" dirty="0" smtClean="0">
                <a:solidFill>
                  <a:schemeClr val="tx1"/>
                </a:solidFill>
                <a:latin typeface="NikoshBAN" pitchFamily="2" charset="0"/>
                <a:cs typeface="NikoshBAN" pitchFamily="2" charset="0"/>
              </a:rPr>
              <a:t>গ্রামাঞ্চলের</a:t>
            </a:r>
            <a:endParaRPr lang="en-US" sz="2800" b="1" u="sng" dirty="0" smtClean="0">
              <a:ln w="11430"/>
              <a:solidFill>
                <a:schemeClr val="tx1"/>
              </a:solidFill>
              <a:latin typeface="NikoshBAN" pitchFamily="2" charset="0"/>
              <a:cs typeface="NikoshBAN" pitchFamily="2" charset="0"/>
            </a:endParaRPr>
          </a:p>
        </p:txBody>
      </p:sp>
      <p:sp>
        <p:nvSpPr>
          <p:cNvPr id="13" name="Rectangle 12"/>
          <p:cNvSpPr/>
          <p:nvPr/>
        </p:nvSpPr>
        <p:spPr>
          <a:xfrm>
            <a:off x="1143000" y="6096000"/>
            <a:ext cx="5562600" cy="533400"/>
          </a:xfrm>
          <a:prstGeom prst="rect">
            <a:avLst/>
          </a:prstGeom>
          <a:solidFill>
            <a:schemeClr val="accent5">
              <a:lumMod val="20000"/>
              <a:lumOff val="8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bn-BD" sz="2800" dirty="0" smtClean="0">
                <a:solidFill>
                  <a:srgbClr val="002060"/>
                </a:solidFill>
                <a:latin typeface="NikoshBAN" pitchFamily="2" charset="0"/>
                <a:cs typeface="NikoshBAN" pitchFamily="2" charset="0"/>
              </a:rPr>
              <a:t>রাস্তাটি গ্রামাঞ্চলের নাকি শহরাঞ্চলের? </a:t>
            </a:r>
            <a:endParaRPr lang="en-US" sz="2800" dirty="0">
              <a:solidFill>
                <a:srgbClr val="002060"/>
              </a:solidFill>
              <a:latin typeface="NikoshBAN" pitchFamily="2" charset="0"/>
              <a:cs typeface="NikoshBAN" pitchFamily="2" charset="0"/>
            </a:endParaRPr>
          </a:p>
        </p:txBody>
      </p:sp>
      <p:sp>
        <p:nvSpPr>
          <p:cNvPr id="14" name="Rectangle 13"/>
          <p:cNvSpPr/>
          <p:nvPr/>
        </p:nvSpPr>
        <p:spPr>
          <a:xfrm>
            <a:off x="304800" y="6096000"/>
            <a:ext cx="7848600" cy="533400"/>
          </a:xfrm>
          <a:prstGeom prst="rect">
            <a:avLst/>
          </a:prstGeom>
          <a:solidFill>
            <a:srgbClr val="A4DAFC"/>
          </a:solidFill>
          <a:ln/>
        </p:spPr>
        <p:style>
          <a:lnRef idx="0">
            <a:schemeClr val="accent6"/>
          </a:lnRef>
          <a:fillRef idx="3">
            <a:schemeClr val="accent6"/>
          </a:fillRef>
          <a:effectRef idx="3">
            <a:schemeClr val="accent6"/>
          </a:effectRef>
          <a:fontRef idx="minor">
            <a:schemeClr val="lt1"/>
          </a:fontRef>
        </p:style>
        <p:txBody>
          <a:bodyPr rtlCol="0" anchor="ctr"/>
          <a:lstStyle/>
          <a:p>
            <a:pPr lvl="0" algn="ctr"/>
            <a:r>
              <a:rPr lang="bn-BD" sz="2800" dirty="0" smtClean="0">
                <a:solidFill>
                  <a:schemeClr val="tx1"/>
                </a:solidFill>
                <a:latin typeface="NikoshBAN" pitchFamily="2" charset="0"/>
                <a:cs typeface="NikoshBAN" pitchFamily="2" charset="0"/>
              </a:rPr>
              <a:t>এ</a:t>
            </a:r>
            <a:r>
              <a:rPr lang="en-US" sz="2800" dirty="0" smtClean="0">
                <a:solidFill>
                  <a:schemeClr val="tx1"/>
                </a:solidFill>
                <a:latin typeface="NikoshBAN" pitchFamily="2" charset="0"/>
                <a:cs typeface="NikoshBAN" pitchFamily="2" charset="0"/>
              </a:rPr>
              <a:t> </a:t>
            </a:r>
            <a:r>
              <a:rPr lang="bn-BD" sz="2800" dirty="0" smtClean="0">
                <a:solidFill>
                  <a:schemeClr val="tx1"/>
                </a:solidFill>
                <a:latin typeface="NikoshBAN" pitchFamily="2" charset="0"/>
                <a:cs typeface="NikoshBAN" pitchFamily="2" charset="0"/>
              </a:rPr>
              <a:t>ধরনের রাস্তা তৈরি ও মেরামত করা কোন সরকারের কাজ? </a:t>
            </a:r>
            <a:endParaRPr lang="en-US" sz="2800" dirty="0">
              <a:solidFill>
                <a:schemeClr val="tx1"/>
              </a:solidFill>
              <a:latin typeface="NikoshBAN" pitchFamily="2" charset="0"/>
              <a:cs typeface="NikoshBAN" pitchFamily="2" charset="0"/>
            </a:endParaRPr>
          </a:p>
        </p:txBody>
      </p:sp>
      <p:sp>
        <p:nvSpPr>
          <p:cNvPr id="16" name="Rectangle 15"/>
          <p:cNvSpPr/>
          <p:nvPr/>
        </p:nvSpPr>
        <p:spPr>
          <a:xfrm>
            <a:off x="339213" y="304800"/>
            <a:ext cx="7848600" cy="533400"/>
          </a:xfrm>
          <a:prstGeom prst="rect">
            <a:avLst/>
          </a:prstGeom>
          <a:solidFill>
            <a:schemeClr val="bg1"/>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dirty="0" smtClean="0">
                <a:solidFill>
                  <a:schemeClr val="tx1"/>
                </a:solidFill>
                <a:latin typeface="NikoshBAN" pitchFamily="2" charset="0"/>
                <a:cs typeface="NikoshBAN" pitchFamily="2" charset="0"/>
              </a:rPr>
              <a:t>স্থানীয় সরকারের কাজ</a:t>
            </a:r>
            <a:endParaRPr lang="en-US" sz="2800" b="1" u="sng"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sp>
        <p:nvSpPr>
          <p:cNvPr id="15" name="Rectangle 14"/>
          <p:cNvSpPr/>
          <p:nvPr/>
        </p:nvSpPr>
        <p:spPr>
          <a:xfrm>
            <a:off x="342900" y="304800"/>
            <a:ext cx="7848600" cy="533400"/>
          </a:xfrm>
          <a:prstGeom prst="rect">
            <a:avLst/>
          </a:prstGeom>
          <a:solidFill>
            <a:schemeClr val="accent3">
              <a:lumMod val="40000"/>
              <a:lumOff val="60000"/>
            </a:schemeClr>
          </a:solidFill>
          <a:ln/>
        </p:spPr>
        <p:style>
          <a:lnRef idx="0">
            <a:schemeClr val="accent6"/>
          </a:lnRef>
          <a:fillRef idx="3">
            <a:schemeClr val="accent6"/>
          </a:fillRef>
          <a:effectRef idx="3">
            <a:schemeClr val="accent6"/>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24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আজকের পাঠঃ         </a:t>
            </a:r>
            <a:r>
              <a:rPr lang="bn-BD" sz="3200" dirty="0" smtClean="0">
                <a:solidFill>
                  <a:schemeClr val="tx1"/>
                </a:solidFill>
                <a:latin typeface="NikoshBAN" pitchFamily="2" charset="0"/>
                <a:cs typeface="NikoshBAN" pitchFamily="2" charset="0"/>
              </a:rPr>
              <a:t>স্থানীয় সরকারের কাজ </a:t>
            </a:r>
            <a:endParaRPr lang="en-US" sz="2800" b="1" u="sng"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071879"/>
            <a:ext cx="6477000" cy="4687278"/>
          </a:xfrm>
          <a:prstGeom prst="rect">
            <a:avLst/>
          </a:prstGeom>
          <a:ln>
            <a:solidFill>
              <a:schemeClr val="tx1"/>
            </a:solidFill>
          </a:ln>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b="6145"/>
          <a:stretch/>
        </p:blipFill>
        <p:spPr>
          <a:xfrm>
            <a:off x="10287000" y="1981200"/>
            <a:ext cx="2104445" cy="1434318"/>
          </a:xfrm>
          <a:prstGeom prst="rect">
            <a:avLst/>
          </a:prstGeom>
          <a:ln>
            <a:solidFill>
              <a:schemeClr val="tx1"/>
            </a:solidFill>
          </a:ln>
        </p:spPr>
      </p:pic>
    </p:spTree>
    <p:extLst>
      <p:ext uri="{BB962C8B-B14F-4D97-AF65-F5344CB8AC3E}">
        <p14:creationId xmlns:p14="http://schemas.microsoft.com/office/powerpoint/2010/main" val="31105512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P spid="14" grpId="0" animBg="1"/>
      <p:bldP spid="16"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5</a:t>
            </a:fld>
            <a:endParaRPr lang="en-US" dirty="0">
              <a:solidFill>
                <a:schemeClr val="tx1"/>
              </a:solidFill>
            </a:endParaRPr>
          </a:p>
        </p:txBody>
      </p:sp>
      <p:graphicFrame>
        <p:nvGraphicFramePr>
          <p:cNvPr id="7" name="Diagram 6"/>
          <p:cNvGraphicFramePr/>
          <p:nvPr>
            <p:extLst>
              <p:ext uri="{D42A27DB-BD31-4B8C-83A1-F6EECF244321}">
                <p14:modId xmlns:p14="http://schemas.microsoft.com/office/powerpoint/2010/main" val="1431271893"/>
              </p:ext>
            </p:extLst>
          </p:nvPr>
        </p:nvGraphicFramePr>
        <p:xfrm>
          <a:off x="381000" y="1803400"/>
          <a:ext cx="7696200" cy="467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Oval 7"/>
          <p:cNvSpPr/>
          <p:nvPr/>
        </p:nvSpPr>
        <p:spPr>
          <a:xfrm>
            <a:off x="2286000" y="304800"/>
            <a:ext cx="3886200" cy="1143000"/>
          </a:xfrm>
          <a:prstGeom prst="ellipse">
            <a:avLst/>
          </a:prstGeom>
          <a:solidFill>
            <a:schemeClr val="bg2">
              <a:lumMod val="90000"/>
            </a:schemeClr>
          </a:solidFill>
          <a:ln>
            <a:solidFill>
              <a:schemeClr val="tx1"/>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smtClean="0">
                <a:solidFill>
                  <a:schemeClr val="tx1"/>
                </a:solidFill>
                <a:latin typeface="NikoshBAN" pitchFamily="2" charset="0"/>
                <a:cs typeface="NikoshBAN" pitchFamily="2" charset="0"/>
              </a:rPr>
              <a:t>শিখনফল </a:t>
            </a:r>
            <a:endParaRPr lang="en-US" sz="36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3765128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6</a:t>
            </a:fld>
            <a:endParaRPr lang="en-US" dirty="0">
              <a:solidFill>
                <a:schemeClr val="tx1"/>
              </a:solidFill>
            </a:endParaRPr>
          </a:p>
        </p:txBody>
      </p:sp>
      <p:sp>
        <p:nvSpPr>
          <p:cNvPr id="5" name="Rectangle 4"/>
          <p:cNvSpPr/>
          <p:nvPr/>
        </p:nvSpPr>
        <p:spPr>
          <a:xfrm>
            <a:off x="26670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উপজেলা পরিষদের কাজ</a:t>
            </a:r>
            <a:endParaRPr lang="en-US" sz="3200" dirty="0">
              <a:solidFill>
                <a:srgbClr val="050403"/>
              </a:solidFill>
              <a:latin typeface="NikoshBAN" pitchFamily="2" charset="0"/>
              <a:cs typeface="NikoshBAN" pitchFamily="2"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5484" r="12257" b="20135"/>
          <a:stretch/>
        </p:blipFill>
        <p:spPr>
          <a:xfrm>
            <a:off x="1219200" y="995367"/>
            <a:ext cx="6346722" cy="411003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228600" y="5334000"/>
            <a:ext cx="8001000" cy="12192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50403"/>
                </a:solidFill>
                <a:latin typeface="NikoshBAN" pitchFamily="2" charset="0"/>
                <a:cs typeface="NikoshBAN" pitchFamily="2" charset="0"/>
              </a:rPr>
              <a:t>উপজেলা পরিষদের কাজ অনেকাংশে ইউনিয়ন পরিষদের কাজের মতো</a:t>
            </a:r>
            <a:r>
              <a:rPr lang="bn-BD" sz="2800" dirty="0">
                <a:solidFill>
                  <a:srgbClr val="050403"/>
                </a:solidFill>
                <a:latin typeface="NikoshBAN" pitchFamily="2" charset="0"/>
                <a:cs typeface="NikoshBAN" pitchFamily="2" charset="0"/>
              </a:rPr>
              <a:t>। ইউনিয়ন </a:t>
            </a:r>
            <a:r>
              <a:rPr lang="bn-BD" sz="2800" dirty="0" smtClean="0">
                <a:solidFill>
                  <a:srgbClr val="050403"/>
                </a:solidFill>
                <a:latin typeface="NikoshBAN" pitchFamily="2" charset="0"/>
                <a:cs typeface="NikoshBAN" pitchFamily="2" charset="0"/>
              </a:rPr>
              <a:t>পরিষদের কাজ ছাড়াও আরও কিছু কাজ লেখ।  </a:t>
            </a:r>
            <a:endParaRPr lang="en-US" sz="2800" dirty="0">
              <a:solidFill>
                <a:srgbClr val="050403"/>
              </a:solidFill>
              <a:latin typeface="NikoshBAN" pitchFamily="2" charset="0"/>
              <a:cs typeface="NikoshBAN" pitchFamily="2" charset="0"/>
            </a:endParaRPr>
          </a:p>
        </p:txBody>
      </p:sp>
    </p:spTree>
    <p:extLst>
      <p:ext uri="{BB962C8B-B14F-4D97-AF65-F5344CB8AC3E}">
        <p14:creationId xmlns:p14="http://schemas.microsoft.com/office/powerpoint/2010/main" val="352487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44FC248-DFBE-43A9-A34A-61CFBFCE4BC9}" type="datetime2">
              <a:rPr lang="en-US" smtClean="0"/>
              <a:pPr/>
              <a:t>Wednesday, 24 June, 2015</a:t>
            </a:fld>
            <a:endParaRPr lang="en-US"/>
          </a:p>
        </p:txBody>
      </p:sp>
      <p:sp>
        <p:nvSpPr>
          <p:cNvPr id="5" name="Footer Placeholder 4"/>
          <p:cNvSpPr>
            <a:spLocks noGrp="1"/>
          </p:cNvSpPr>
          <p:nvPr>
            <p:ph type="ftr" sz="quarter" idx="11"/>
          </p:nvPr>
        </p:nvSpPr>
        <p:spPr/>
        <p:txBody>
          <a:bodyPr/>
          <a:lstStyle/>
          <a:p>
            <a:r>
              <a:rPr lang="en-US" smtClean="0"/>
              <a:t>Md. Abdul Baten</a:t>
            </a:r>
            <a:endParaRPr lang="en-US"/>
          </a:p>
        </p:txBody>
      </p:sp>
      <p:sp>
        <p:nvSpPr>
          <p:cNvPr id="6" name="Slide Number Placeholder 5"/>
          <p:cNvSpPr>
            <a:spLocks noGrp="1"/>
          </p:cNvSpPr>
          <p:nvPr>
            <p:ph type="sldNum" sz="quarter" idx="12"/>
          </p:nvPr>
        </p:nvSpPr>
        <p:spPr/>
        <p:txBody>
          <a:bodyPr/>
          <a:lstStyle/>
          <a:p>
            <a:fld id="{4C1E5776-112A-49BF-BE50-9AACB5296139}" type="slidenum">
              <a:rPr lang="en-US" smtClean="0">
                <a:solidFill>
                  <a:schemeClr val="tx1"/>
                </a:solidFill>
              </a:rPr>
              <a:pPr/>
              <a:t>7</a:t>
            </a:fld>
            <a:endParaRPr lang="en-US" dirty="0">
              <a:solidFill>
                <a:schemeClr val="tx1"/>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15358" t="9194" r="13885" b="11775"/>
          <a:stretch/>
        </p:blipFill>
        <p:spPr>
          <a:xfrm>
            <a:off x="2438400" y="914400"/>
            <a:ext cx="4495800" cy="5736829"/>
          </a:xfrm>
          <a:prstGeom prst="rect">
            <a:avLst/>
          </a:prstGeom>
        </p:spPr>
      </p:pic>
      <p:sp>
        <p:nvSpPr>
          <p:cNvPr id="9" name="Rectangle 8"/>
          <p:cNvSpPr/>
          <p:nvPr/>
        </p:nvSpPr>
        <p:spPr>
          <a:xfrm rot="19137235">
            <a:off x="256315" y="858878"/>
            <a:ext cx="2168182" cy="663971"/>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দলগত কাজ</a:t>
            </a:r>
            <a:endParaRPr lang="en-US" sz="3200" dirty="0">
              <a:solidFill>
                <a:srgbClr val="050403"/>
              </a:solidFill>
              <a:latin typeface="NikoshBAN" pitchFamily="2" charset="0"/>
              <a:cs typeface="NikoshBAN" pitchFamily="2" charset="0"/>
            </a:endParaRPr>
          </a:p>
        </p:txBody>
      </p:sp>
      <p:sp>
        <p:nvSpPr>
          <p:cNvPr id="11" name="12-Point Star 10"/>
          <p:cNvSpPr/>
          <p:nvPr/>
        </p:nvSpPr>
        <p:spPr>
          <a:xfrm>
            <a:off x="2743200" y="1752600"/>
            <a:ext cx="1866900" cy="1600200"/>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সমস্যা</a:t>
            </a:r>
            <a:endParaRPr lang="en-US" sz="2400" dirty="0">
              <a:solidFill>
                <a:schemeClr val="tx1"/>
              </a:solidFill>
              <a:latin typeface="NikoshBAN" pitchFamily="2" charset="0"/>
              <a:cs typeface="NikoshBAN" pitchFamily="2" charset="0"/>
            </a:endParaRPr>
          </a:p>
        </p:txBody>
      </p:sp>
      <p:sp>
        <p:nvSpPr>
          <p:cNvPr id="13" name="Rectangle 12"/>
          <p:cNvSpPr/>
          <p:nvPr/>
        </p:nvSpPr>
        <p:spPr>
          <a:xfrm>
            <a:off x="304800" y="5181600"/>
            <a:ext cx="7924800" cy="1371600"/>
          </a:xfrm>
          <a:prstGeom prst="rect">
            <a:avLst/>
          </a:prstGeom>
          <a:solidFill>
            <a:schemeClr val="accent6">
              <a:lumMod val="20000"/>
              <a:lumOff val="80000"/>
            </a:schemeClr>
          </a:solidFill>
          <a:ln w="3175">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smtClean="0">
                <a:solidFill>
                  <a:srgbClr val="050403"/>
                </a:solidFill>
                <a:latin typeface="NikoshBAN" pitchFamily="2" charset="0"/>
                <a:cs typeface="NikoshBAN" pitchFamily="2" charset="0"/>
              </a:rPr>
              <a:t>তোমার এলাকার একটি সমস্যা চিহ্নিত কর যা উপজেলা পরিষদ সমাধান করছেনা। উক্ত সমস্যাটির সমাধানে তোমাদের সুপারিশ কর। </a:t>
            </a:r>
            <a:endParaRPr lang="en-US" sz="2800" dirty="0">
              <a:solidFill>
                <a:srgbClr val="050403"/>
              </a:solidFill>
              <a:latin typeface="NikoshBAN" pitchFamily="2" charset="0"/>
              <a:cs typeface="NikoshBAN" pitchFamily="2" charset="0"/>
            </a:endParaRPr>
          </a:p>
        </p:txBody>
      </p:sp>
      <p:sp>
        <p:nvSpPr>
          <p:cNvPr id="10" name="12-Point Star 9"/>
          <p:cNvSpPr/>
          <p:nvPr/>
        </p:nvSpPr>
        <p:spPr>
          <a:xfrm>
            <a:off x="4648200" y="1752600"/>
            <a:ext cx="1866900" cy="1600200"/>
          </a:xfrm>
          <a:prstGeom prst="star12">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smtClean="0">
                <a:solidFill>
                  <a:srgbClr val="050403"/>
                </a:solidFill>
                <a:latin typeface="NikoshBAN" pitchFamily="2" charset="0"/>
                <a:cs typeface="NikoshBAN" pitchFamily="2" charset="0"/>
              </a:rPr>
              <a:t>সুপারিশ</a:t>
            </a:r>
            <a:endParaRPr lang="en-US" sz="24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27840625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8</a:t>
            </a:fld>
            <a:endParaRPr lang="en-US" dirty="0">
              <a:solidFill>
                <a:schemeClr val="tx1"/>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875" y="1371600"/>
            <a:ext cx="7362125" cy="3810000"/>
          </a:xfrm>
          <a:prstGeom prst="rect">
            <a:avLst/>
          </a:prstGeom>
          <a:ln w="1905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Rectangle 5"/>
          <p:cNvSpPr/>
          <p:nvPr/>
        </p:nvSpPr>
        <p:spPr>
          <a:xfrm>
            <a:off x="28194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উপজেলা পরিষদের কাজ</a:t>
            </a:r>
            <a:endParaRPr lang="en-US" sz="3200" dirty="0">
              <a:solidFill>
                <a:srgbClr val="050403"/>
              </a:solidFill>
              <a:latin typeface="NikoshBAN" pitchFamily="2" charset="0"/>
              <a:cs typeface="NikoshBAN" pitchFamily="2" charset="0"/>
            </a:endParaRPr>
          </a:p>
        </p:txBody>
      </p:sp>
      <p:sp>
        <p:nvSpPr>
          <p:cNvPr id="7" name="TextBox 6"/>
          <p:cNvSpPr txBox="1"/>
          <p:nvPr/>
        </p:nvSpPr>
        <p:spPr>
          <a:xfrm>
            <a:off x="228600" y="5562600"/>
            <a:ext cx="7924799" cy="584775"/>
          </a:xfrm>
          <a:prstGeom prst="rect">
            <a:avLst/>
          </a:prstGeom>
          <a:noFill/>
        </p:spPr>
        <p:txBody>
          <a:bodyPr wrap="square" rtlCol="0">
            <a:spAutoFit/>
          </a:bodyPr>
          <a:lstStyle/>
          <a:p>
            <a:pPr algn="ctr"/>
            <a:r>
              <a:rPr lang="bn-BD" sz="3200" dirty="0" smtClean="0">
                <a:solidFill>
                  <a:srgbClr val="050403"/>
                </a:solidFill>
                <a:latin typeface="NikoshBAN" pitchFamily="2" charset="0"/>
                <a:cs typeface="NikoshBAN" pitchFamily="2" charset="0"/>
              </a:rPr>
              <a:t>উপজেলা পরিষদ বিভিন্ন মেয়াদি উন্নয়ন পরিকল্পনা তৈরি </a:t>
            </a:r>
            <a:r>
              <a:rPr lang="bn-BD" sz="3200" dirty="0" smtClean="0">
                <a:latin typeface="NikoshBAN" pitchFamily="2" charset="0"/>
                <a:cs typeface="NikoshBAN" pitchFamily="2" charset="0"/>
              </a:rPr>
              <a:t>করে।</a:t>
            </a:r>
            <a:endParaRPr lang="en-US" sz="3200" dirty="0">
              <a:latin typeface="NikoshBAN" pitchFamily="2" charset="0"/>
              <a:cs typeface="NikoshBAN" pitchFamily="2" charset="0"/>
            </a:endParaRPr>
          </a:p>
        </p:txBody>
      </p:sp>
    </p:spTree>
    <p:extLst>
      <p:ext uri="{BB962C8B-B14F-4D97-AF65-F5344CB8AC3E}">
        <p14:creationId xmlns:p14="http://schemas.microsoft.com/office/powerpoint/2010/main" val="275139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821A72-59A1-4B6A-9335-C89F5EE613C3}" type="datetime2">
              <a:rPr lang="en-US" smtClean="0"/>
              <a:pPr/>
              <a:t>Wednesday, 24 June, 2015</a:t>
            </a:fld>
            <a:endParaRPr lang="en-US"/>
          </a:p>
        </p:txBody>
      </p:sp>
      <p:sp>
        <p:nvSpPr>
          <p:cNvPr id="3" name="Footer Placeholder 2"/>
          <p:cNvSpPr>
            <a:spLocks noGrp="1"/>
          </p:cNvSpPr>
          <p:nvPr>
            <p:ph type="ftr" sz="quarter" idx="11"/>
          </p:nvPr>
        </p:nvSpPr>
        <p:spPr/>
        <p:txBody>
          <a:bodyPr/>
          <a:lstStyle/>
          <a:p>
            <a:r>
              <a:rPr lang="en-US" smtClean="0"/>
              <a:t>Md. Abdul Baten</a:t>
            </a:r>
            <a:endParaRPr lang="en-US"/>
          </a:p>
        </p:txBody>
      </p:sp>
      <p:sp>
        <p:nvSpPr>
          <p:cNvPr id="4" name="Slide Number Placeholder 3"/>
          <p:cNvSpPr>
            <a:spLocks noGrp="1"/>
          </p:cNvSpPr>
          <p:nvPr>
            <p:ph type="sldNum" sz="quarter" idx="12"/>
          </p:nvPr>
        </p:nvSpPr>
        <p:spPr/>
        <p:txBody>
          <a:bodyPr/>
          <a:lstStyle/>
          <a:p>
            <a:fld id="{4C1E5776-112A-49BF-BE50-9AACB5296139}" type="slidenum">
              <a:rPr lang="en-US" smtClean="0">
                <a:solidFill>
                  <a:schemeClr val="tx1"/>
                </a:solidFill>
              </a:rPr>
              <a:pPr/>
              <a:t>9</a:t>
            </a:fld>
            <a:endParaRPr lang="en-US" dirty="0">
              <a:solidFill>
                <a:schemeClr val="tx1"/>
              </a:solidFill>
            </a:endParaRPr>
          </a:p>
        </p:txBody>
      </p:sp>
      <p:sp>
        <p:nvSpPr>
          <p:cNvPr id="5" name="Rectangle 4"/>
          <p:cNvSpPr/>
          <p:nvPr/>
        </p:nvSpPr>
        <p:spPr>
          <a:xfrm>
            <a:off x="3657600" y="304800"/>
            <a:ext cx="3810000" cy="457200"/>
          </a:xfrm>
          <a:prstGeom prst="rect">
            <a:avLst/>
          </a:prstGeom>
          <a:solidFill>
            <a:schemeClr val="accent6">
              <a:lumMod val="20000"/>
              <a:lumOff val="80000"/>
            </a:schemeClr>
          </a:solidFill>
          <a:ln>
            <a:solidFill>
              <a:srgbClr val="050403"/>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smtClean="0">
                <a:solidFill>
                  <a:srgbClr val="050403"/>
                </a:solidFill>
                <a:latin typeface="NikoshBAN" pitchFamily="2" charset="0"/>
                <a:cs typeface="NikoshBAN" pitchFamily="2" charset="0"/>
              </a:rPr>
              <a:t>উপজেলা পরিষদের কাজ</a:t>
            </a:r>
            <a:endParaRPr lang="en-US" sz="3200" dirty="0">
              <a:solidFill>
                <a:srgbClr val="050403"/>
              </a:solidFill>
              <a:latin typeface="NikoshBAN" pitchFamily="2" charset="0"/>
              <a:cs typeface="NikoshBAN" pitchFamily="2"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3809999"/>
            <a:ext cx="3230880" cy="228901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600" y="3810000"/>
            <a:ext cx="4005829" cy="229618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TextBox 8"/>
          <p:cNvSpPr txBox="1"/>
          <p:nvPr/>
        </p:nvSpPr>
        <p:spPr>
          <a:xfrm>
            <a:off x="228600" y="3286780"/>
            <a:ext cx="8153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সরকারের বিভিন্ন কর্মসূচি বাস্তবায়ন, তত্ত্বাবধান ও তার সমন্বয় সাধন করে। </a:t>
            </a:r>
            <a:endParaRPr lang="en-US" sz="2800" dirty="0">
              <a:latin typeface="NikoshBAN" pitchFamily="2" charset="0"/>
              <a:cs typeface="NikoshBAN" pitchFamily="2"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835" y="381000"/>
            <a:ext cx="2952165" cy="284212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6700" y="1003798"/>
            <a:ext cx="3238500" cy="2219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p:cNvSpPr txBox="1"/>
          <p:nvPr/>
        </p:nvSpPr>
        <p:spPr>
          <a:xfrm>
            <a:off x="228600" y="6106180"/>
            <a:ext cx="8153400" cy="523220"/>
          </a:xfrm>
          <a:prstGeom prst="rect">
            <a:avLst/>
          </a:prstGeom>
          <a:noFill/>
        </p:spPr>
        <p:txBody>
          <a:bodyPr wrap="square" rtlCol="0">
            <a:spAutoFit/>
          </a:bodyPr>
          <a:lstStyle/>
          <a:p>
            <a:pPr algn="ctr"/>
            <a:r>
              <a:rPr lang="bn-BD" sz="2800" dirty="0" smtClean="0">
                <a:latin typeface="NikoshBAN" pitchFamily="2" charset="0"/>
                <a:cs typeface="NikoshBAN" pitchFamily="2" charset="0"/>
              </a:rPr>
              <a:t>বিভিন্ন ইউনিয়নের মধ্যে সংযোগকারী রাস্তা নির্মাণ ও রক্ষণাবেক্ষণ করে। </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88242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2871</TotalTime>
  <Words>1075</Words>
  <Application>Microsoft Office PowerPoint</Application>
  <PresentationFormat>On-screen Show (4:3)</PresentationFormat>
  <Paragraphs>193</Paragraphs>
  <Slides>21</Slides>
  <Notes>12</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vt:lpstr>
      <vt:lpstr>NikoshBAN</vt:lpstr>
      <vt:lpstr>Times New Roman</vt:lpstr>
      <vt:lpstr>Vrinda</vt: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c:creator>
  <cp:lastModifiedBy>user</cp:lastModifiedBy>
  <cp:revision>181</cp:revision>
  <dcterms:created xsi:type="dcterms:W3CDTF">2015-04-04T03:36:21Z</dcterms:created>
  <dcterms:modified xsi:type="dcterms:W3CDTF">2015-06-24T07:17:24Z</dcterms:modified>
</cp:coreProperties>
</file>